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20"/>
  </p:notesMasterIdLst>
  <p:sldIdLst>
    <p:sldId id="257" r:id="rId2"/>
    <p:sldId id="264" r:id="rId3"/>
    <p:sldId id="259" r:id="rId4"/>
    <p:sldId id="260" r:id="rId5"/>
    <p:sldId id="261" r:id="rId6"/>
    <p:sldId id="265" r:id="rId7"/>
    <p:sldId id="266" r:id="rId8"/>
    <p:sldId id="267" r:id="rId9"/>
    <p:sldId id="268" r:id="rId10"/>
    <p:sldId id="276" r:id="rId11"/>
    <p:sldId id="269" r:id="rId12"/>
    <p:sldId id="270" r:id="rId13"/>
    <p:sldId id="271" r:id="rId14"/>
    <p:sldId id="272" r:id="rId15"/>
    <p:sldId id="273" r:id="rId16"/>
    <p:sldId id="274" r:id="rId17"/>
    <p:sldId id="262" r:id="rId18"/>
    <p:sldId id="263" r:id="rId1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orient="horz" pos="1429">
          <p15:clr>
            <a:srgbClr val="A4A3A4"/>
          </p15:clr>
        </p15:guide>
        <p15:guide id="3" orient="horz" pos="158">
          <p15:clr>
            <a:srgbClr val="A4A3A4"/>
          </p15:clr>
        </p15:guide>
        <p15:guide id="4" orient="horz" pos="2787">
          <p15:clr>
            <a:srgbClr val="A4A3A4"/>
          </p15:clr>
        </p15:guide>
        <p15:guide id="5" pos="2880">
          <p15:clr>
            <a:srgbClr val="A4A3A4"/>
          </p15:clr>
        </p15:guide>
        <p15:guide id="6" pos="423">
          <p15:clr>
            <a:srgbClr val="A4A3A4"/>
          </p15:clr>
        </p15:guide>
        <p15:guide id="7" pos="2001">
          <p15:clr>
            <a:srgbClr val="A4A3A4"/>
          </p15:clr>
        </p15:guide>
        <p15:guide id="8" pos="338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eraj B" initials="NB" lastIdx="1" clrIdx="0">
    <p:extLst>
      <p:ext uri="{19B8F6BF-5375-455C-9EA6-DF929625EA0E}">
        <p15:presenceInfo xmlns:p15="http://schemas.microsoft.com/office/powerpoint/2012/main" userId="2dbd1a139d013d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83396" autoAdjust="0"/>
  </p:normalViewPr>
  <p:slideViewPr>
    <p:cSldViewPr snapToGrid="0">
      <p:cViewPr varScale="1">
        <p:scale>
          <a:sx n="81" d="100"/>
          <a:sy n="81" d="100"/>
        </p:scale>
        <p:origin x="-1284" y="-90"/>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commentAuthors" Target="commentAuthor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763" name="Google Shape;3;n"/>
          <p:cNvSpPr>
            <a:spLocks noGrp="1" noRot="1" noChangeAspect="1" noEditPoints="1"/>
          </p:cNvSpPr>
          <p:nvPr>
            <p:ph type="sldImg" idx="2"/>
          </p:nvPr>
        </p:nvSpPr>
        <p:spPr>
          <a:xfrm>
            <a:off x="381300" y="685800"/>
            <a:ext cx="6096075" cy="3429000"/>
          </a:xfrm>
          <a:custGeom>
            <a:avLst/>
            <a:gdLst/>
            <a:ahLst/>
            <a:cxnLst/>
            <a:rect l="l" t="t" r="r" b="b"/>
            <a:pathLst>
              <a:path w="120000" h="12000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p:spPr>
        <p:txBody>
          <a:bodyPr/>
          <a:lstStyle/>
          <a:p>
            <a:endParaRPr/>
          </a:p>
        </p:txBody>
      </p:sp>
      <p:sp>
        <p:nvSpPr>
          <p:cNvPr id="1049764" name="Google Shape;4;n"/>
          <p:cNvSpPr>
            <a:spLocks noGrp="1" noEditPoints="1"/>
          </p:cNvSpPr>
          <p:nvPr>
            <p:ph type="body" idx="1"/>
          </p:nvPr>
        </p:nvSpPr>
        <p:spPr>
          <a:xfrm>
            <a:off x="685800" y="4343400"/>
            <a:ext cx="5486400" cy="4114800"/>
          </a:xfrm>
          <a:prstGeom prst="rect">
            <a:avLst/>
          </a:prstGeom>
          <a:noFill/>
          <a:ln>
            <a:noFill/>
          </a:ln>
        </p:spPr>
        <p:txBody>
          <a:bodyPr wrap="square" lIns="91425" tIns="91425" rIns="91425" bIns="91425" anchor="t">
            <a:noAutofit/>
          </a:bodyPr>
          <a:lstStyle>
            <a:lvl1pPr marL="457200" marR="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pPr lvl="0"/>
            <a:endParaRPr/>
          </a:p>
        </p:txBody>
      </p:sp>
    </p:spTree>
    <p:extLst>
      <p:ext uri="{BB962C8B-B14F-4D97-AF65-F5344CB8AC3E}">
        <p14:creationId xmlns:p14="http://schemas.microsoft.com/office/powerpoint/2010/main" val="3860894744"/>
      </p:ext>
    </p:extLst>
  </p:cSld>
  <p:clrMap bg1="lt1" tx1="dk1" bg2="dk2" tx2="lt2" accent1="accent1" accent2="accent2" accent3="accent3" accent4="accent4" accent5="accent5" accent6="accent6" hlink="hlink" folHlink="folHlink"/>
  <p:hf sldNum="0" hdr="0" ftr="0" dt="0"/>
  <p:notes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79"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95" name="Text Placeholder 2"/>
          <p:cNvSpPr>
            <a:spLocks noGrp="1" noEditPoints="1"/>
          </p:cNvSpPr>
          <p:nvPr>
            <p:ph type="body" idx="1"/>
          </p:nvPr>
        </p:nvSpPr>
        <p:spPr>
          <a:prstGeom prst="rect">
            <a:avLst/>
          </a:prstGeom>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98"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607"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Notes Placeholder 1049771"/>
          <p:cNvSpPr>
            <a:spLocks noGrp="1" noEditPoints="1"/>
          </p:cNvSpPr>
          <p:nvPr>
            <p:ph type="body"/>
          </p:nvPr>
        </p:nvSpPr>
        <p:spPr/>
        <p:txBody>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Slide Image Placeholder 1"/>
          <p:cNvSpPr>
            <a:spLocks noGrp="1" noRot="1" noChangeAspect="1" noEditPoints="1"/>
          </p:cNvSpPr>
          <p:nvPr>
            <p:ph type="sldImg"/>
          </p:nvPr>
        </p:nvSpPr>
        <p:spPr>
          <a:xfrm>
            <a:off x="381337" y="685800"/>
            <a:ext cx="6096000" cy="3429000"/>
          </a:xfrm>
          <a:prstGeom prst="rect">
            <a:avLst/>
          </a:prstGeom>
        </p:spPr>
        <p:txBody>
          <a:bodyPr/>
          <a:lstStyle/>
          <a:p>
            <a:endParaRPr/>
          </a:p>
        </p:txBody>
      </p:sp>
      <p:sp>
        <p:nvSpPr>
          <p:cNvPr id="1048616"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9.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9.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0.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2.png" /><Relationship Id="rId1" Type="http://schemas.openxmlformats.org/officeDocument/2006/relationships/slideMaster" Target="../slideMasters/slideMaster1.xml" /><Relationship Id="rId5" Type="http://schemas.openxmlformats.org/officeDocument/2006/relationships/image" Target="../media/image34.png" /><Relationship Id="rId4" Type="http://schemas.openxmlformats.org/officeDocument/2006/relationships/image" Target="../media/image33.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 Id="rId4" Type="http://schemas.openxmlformats.org/officeDocument/2006/relationships/image" Target="../media/image35.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6.jpeg" /><Relationship Id="rId1" Type="http://schemas.openxmlformats.org/officeDocument/2006/relationships/slideMaster" Target="../slideMasters/slideMaster1.xml"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7.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7.jpe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38.png" /><Relationship Id="rId1" Type="http://schemas.openxmlformats.org/officeDocument/2006/relationships/slideMaster" Target="../slideMasters/slideMaster1.xml" /><Relationship Id="rId4" Type="http://schemas.openxmlformats.org/officeDocument/2006/relationships/image" Target="../media/image39.jpeg"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0.jpe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1.pn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2.jp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0.jpe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e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jpe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0.jpe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20.jpe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page 2">
    <p:spTree>
      <p:nvGrpSpPr>
        <p:cNvPr id="1" name=""/>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r:embed="rId2"/>
          <a:srcRect/>
          <a:stretch>
            <a:fillRect/>
          </a:stretch>
        </p:blipFill>
        <p:spPr>
          <a:xfrm>
            <a:off x="0" y="4141"/>
            <a:ext cx="9144000" cy="5135217"/>
          </a:xfrm>
          <a:prstGeom prst="rect">
            <a:avLst/>
          </a:prstGeom>
        </p:spPr>
      </p:pic>
      <p:cxnSp>
        <p:nvCxnSpPr>
          <p:cNvPr id="3145728" name="Google Shape;131;p215"/>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Text Placeholder 16"/>
          <p:cNvSpPr>
            <a:spLocks noGrp="1" noEditPoints="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9491"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95"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492"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9493" name="Google Shape;48;p35"/>
          <p:cNvSpPr/>
          <p:nvPr userDrawn="1"/>
        </p:nvSpPr>
        <p:spPr>
          <a:xfrm>
            <a:off x="0" y="638171"/>
            <a:ext cx="4734046" cy="4030832"/>
          </a:xfrm>
          <a:prstGeom prst="rect">
            <a:avLst/>
          </a:prstGeom>
          <a:solidFill>
            <a:schemeClr val="accent4"/>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9494" name="Google Shape;49;p35"/>
          <p:cNvSpPr/>
          <p:nvPr userDrawn="1"/>
        </p:nvSpPr>
        <p:spPr>
          <a:xfrm>
            <a:off x="0" y="819942"/>
            <a:ext cx="144711" cy="323530"/>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9495"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6"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14" name="Google Shape;102;p40" descr="Background pattern  Description automatically generated with medium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15" name="Google Shape;103;p40" descr="A group of people sitting at a table  Description automatically generated with low confidence"/>
          <p:cNvPicPr preferRelativeResize="0">
            <a:picLocks/>
          </p:cNvPicPr>
          <p:nvPr userDrawn="1"/>
        </p:nvPicPr>
        <p:blipFill>
          <a:blip r:embed="rId3">
            <a:alphaModFix/>
          </a:blip>
          <a:srcRect l="11613" t="29182"/>
          <a:stretch>
            <a:fillRect/>
          </a:stretch>
        </p:blipFill>
        <p:spPr>
          <a:xfrm>
            <a:off x="4864308" y="0"/>
            <a:ext cx="4279692" cy="5143500"/>
          </a:xfrm>
          <a:prstGeom prst="rect">
            <a:avLst/>
          </a:prstGeom>
          <a:noFill/>
          <a:ln>
            <a:noFill/>
          </a:ln>
        </p:spPr>
      </p:pic>
      <p:pic>
        <p:nvPicPr>
          <p:cNvPr id="2097216" name="Google Shape;27;p33" descr="Shape  Description automatically generated with low confidence"/>
          <p:cNvPicPr preferRelativeResize="0">
            <a:picLocks/>
          </p:cNvPicPr>
          <p:nvPr userDrawn="1"/>
        </p:nvPicPr>
        <p:blipFill>
          <a:blip r:embed="rId4">
            <a:alphaModFix/>
          </a:blip>
          <a:srcRect/>
          <a:stretch>
            <a:fillRect/>
          </a:stretch>
        </p:blipFill>
        <p:spPr>
          <a:xfrm>
            <a:off x="0" y="0"/>
            <a:ext cx="9144000" cy="5143500"/>
          </a:xfrm>
          <a:prstGeom prst="rect">
            <a:avLst/>
          </a:prstGeom>
          <a:noFill/>
          <a:ln>
            <a:noFill/>
          </a:ln>
        </p:spPr>
      </p:pic>
      <p:sp>
        <p:nvSpPr>
          <p:cNvPr id="1048915" name="Google Shape;105;p40"/>
          <p:cNvSpPr/>
          <p:nvPr userDrawn="1"/>
        </p:nvSpPr>
        <p:spPr>
          <a:xfrm>
            <a:off x="0" y="1107751"/>
            <a:ext cx="4864308" cy="2927999"/>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916" name="Google Shape;106;p40"/>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17" name="Google Shape;50;p35"/>
          <p:cNvSpPr>
            <a:spLocks noGrp="1" noEditPoints="1"/>
          </p:cNvSpPr>
          <p:nvPr>
            <p:ph type="title"/>
          </p:nvPr>
        </p:nvSpPr>
        <p:spPr>
          <a:xfrm>
            <a:off x="387873" y="1377777"/>
            <a:ext cx="3421450" cy="459275"/>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2000" b="1" i="1">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18" name="Text Placeholder 16"/>
          <p:cNvSpPr>
            <a:spLocks noGrp="1" noEditPoints="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85" name="Google Shape;117;p42"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286" name="Google Shape;118;p42"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87" name="Google Shape;119;p42"/>
          <p:cNvGrpSpPr/>
          <p:nvPr/>
        </p:nvGrpSpPr>
        <p:grpSpPr>
          <a:xfrm>
            <a:off x="-900" y="1034935"/>
            <a:ext cx="9146700" cy="1842077"/>
            <a:chOff x="-900" y="1034935"/>
            <a:chExt cx="9146700" cy="1842077"/>
          </a:xfrm>
        </p:grpSpPr>
        <p:sp>
          <p:nvSpPr>
            <p:cNvPr id="1049440" name="Google Shape;120;p42"/>
            <p:cNvSpPr/>
            <p:nvPr/>
          </p:nvSpPr>
          <p:spPr>
            <a:xfrm>
              <a:off x="0" y="1085724"/>
              <a:ext cx="9145800" cy="1791288"/>
            </a:xfrm>
            <a:prstGeom prst="rect">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7" name="Google Shape;121;p42"/>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87" name="Google Shape;123;p42"/>
          <p:cNvPicPr preferRelativeResize="0">
            <a:picLocks/>
          </p:cNvPicPr>
          <p:nvPr userDrawn="1"/>
        </p:nvPicPr>
        <p:blipFill>
          <a:blip r:embed="rId4">
            <a:alphaModFix/>
          </a:blip>
          <a:srcRect/>
          <a:stretch>
            <a:fillRect/>
          </a:stretch>
        </p:blipFill>
        <p:spPr>
          <a:xfrm>
            <a:off x="244973" y="966439"/>
            <a:ext cx="4181755" cy="4151489"/>
          </a:xfrm>
          <a:prstGeom prst="rect">
            <a:avLst/>
          </a:prstGeom>
          <a:noFill/>
          <a:ln>
            <a:noFill/>
          </a:ln>
        </p:spPr>
      </p:pic>
      <p:sp>
        <p:nvSpPr>
          <p:cNvPr id="1049441" name="Google Shape;85;p38"/>
          <p:cNvSpPr>
            <a:spLocks noGrp="1" noEditPoints="1"/>
          </p:cNvSpPr>
          <p:nvPr>
            <p:ph type="body" idx="1"/>
          </p:nvPr>
        </p:nvSpPr>
        <p:spPr>
          <a:xfrm>
            <a:off x="4852577" y="1247209"/>
            <a:ext cx="3865563" cy="1468318"/>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accent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7" name="Google Shape;125;p43"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188" name="Google Shape;126;p43"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cxnSp>
        <p:nvCxnSpPr>
          <p:cNvPr id="314573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722" name="Google Shape;128;p43"/>
          <p:cNvSpPr/>
          <p:nvPr userDrawn="1"/>
        </p:nvSpPr>
        <p:spPr>
          <a:xfrm>
            <a:off x="0" y="1037770"/>
            <a:ext cx="9144000" cy="1613989"/>
          </a:xfrm>
          <a:prstGeom prst="rect">
            <a:avLst/>
          </a:prstGeom>
          <a:solidFill>
            <a:schemeClr val="accent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89" name="Google Shape;129;p43"/>
          <p:cNvPicPr preferRelativeResize="0">
            <a:picLocks/>
          </p:cNvPicPr>
          <p:nvPr userDrawn="1"/>
        </p:nvPicPr>
        <p:blipFill>
          <a:blip r:embed="rId4">
            <a:alphaModFix/>
          </a:blip>
          <a:srcRect t="-453" b="47599"/>
          <a:stretch>
            <a:fillRect/>
          </a:stretch>
        </p:blipFill>
        <p:spPr>
          <a:xfrm flipH="1">
            <a:off x="349865" y="721112"/>
            <a:ext cx="3612538" cy="4395173"/>
          </a:xfrm>
          <a:prstGeom prst="rect">
            <a:avLst/>
          </a:prstGeom>
          <a:noFill/>
          <a:ln>
            <a:noFill/>
          </a:ln>
        </p:spPr>
      </p:pic>
      <p:sp>
        <p:nvSpPr>
          <p:cNvPr id="1048723" name="Google Shape;85;p38"/>
          <p:cNvSpPr>
            <a:spLocks noGrp="1" noEditPoints="1"/>
          </p:cNvSpPr>
          <p:nvPr>
            <p:ph type="body" idx="1"/>
          </p:nvPr>
        </p:nvSpPr>
        <p:spPr>
          <a:xfrm>
            <a:off x="4620415" y="1247209"/>
            <a:ext cx="3865563" cy="1160711"/>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2" name="Google Shape;117;p42"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263" name="Google Shape;118;p42"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60" name="Google Shape;119;p42"/>
          <p:cNvGrpSpPr/>
          <p:nvPr/>
        </p:nvGrpSpPr>
        <p:grpSpPr>
          <a:xfrm>
            <a:off x="-900" y="1034935"/>
            <a:ext cx="9146700" cy="1842077"/>
            <a:chOff x="-900" y="1034935"/>
            <a:chExt cx="9146700" cy="1842077"/>
          </a:xfrm>
        </p:grpSpPr>
        <p:sp>
          <p:nvSpPr>
            <p:cNvPr id="1049335" name="Google Shape;120;p42"/>
            <p:cNvSpPr/>
            <p:nvPr/>
          </p:nvSpPr>
          <p:spPr>
            <a:xfrm>
              <a:off x="0" y="1085724"/>
              <a:ext cx="9145800" cy="1791288"/>
            </a:xfrm>
            <a:prstGeom prst="rect">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1" name="Google Shape;121;p42"/>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2097264" name="Google Shape;123;p42"/>
          <p:cNvPicPr preferRelativeResize="0">
            <a:picLocks/>
          </p:cNvPicPr>
          <p:nvPr userDrawn="1"/>
        </p:nvPicPr>
        <p:blipFill>
          <a:blip r:embed="rId4">
            <a:alphaModFix/>
          </a:blip>
          <a:srcRect/>
          <a:stretch>
            <a:fillRect/>
          </a:stretch>
        </p:blipFill>
        <p:spPr>
          <a:xfrm>
            <a:off x="244973" y="966439"/>
            <a:ext cx="4181755" cy="4151489"/>
          </a:xfrm>
          <a:prstGeom prst="rect">
            <a:avLst/>
          </a:prstGeom>
          <a:noFill/>
          <a:ln>
            <a:noFill/>
          </a:ln>
        </p:spPr>
      </p:pic>
      <p:sp>
        <p:nvSpPr>
          <p:cNvPr id="1049336" name="Google Shape;85;p38"/>
          <p:cNvSpPr>
            <a:spLocks noGrp="1" noEditPoints="1"/>
          </p:cNvSpPr>
          <p:nvPr>
            <p:ph type="body" idx="1"/>
          </p:nvPr>
        </p:nvSpPr>
        <p:spPr>
          <a:xfrm>
            <a:off x="4852577" y="1247209"/>
            <a:ext cx="3865563" cy="1468318"/>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68" name="Google Shape;125;p43"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169" name="Google Shape;126;p43"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cxnSp>
        <p:nvCxnSpPr>
          <p:cNvPr id="314572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638" name="Google Shape;128;p43"/>
          <p:cNvSpPr/>
          <p:nvPr userDrawn="1"/>
        </p:nvSpPr>
        <p:spPr>
          <a:xfrm>
            <a:off x="0" y="1037770"/>
            <a:ext cx="9144000" cy="1613989"/>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70" name="Google Shape;129;p43"/>
          <p:cNvPicPr preferRelativeResize="0">
            <a:picLocks/>
          </p:cNvPicPr>
          <p:nvPr userDrawn="1"/>
        </p:nvPicPr>
        <p:blipFill>
          <a:blip r:embed="rId4">
            <a:alphaModFix/>
          </a:blip>
          <a:srcRect t="-453" b="47599"/>
          <a:stretch>
            <a:fillRect/>
          </a:stretch>
        </p:blipFill>
        <p:spPr>
          <a:xfrm flipH="1">
            <a:off x="349865" y="721112"/>
            <a:ext cx="3612538" cy="4395173"/>
          </a:xfrm>
          <a:prstGeom prst="rect">
            <a:avLst/>
          </a:prstGeom>
          <a:noFill/>
          <a:ln>
            <a:noFill/>
          </a:ln>
        </p:spPr>
      </p:pic>
      <p:sp>
        <p:nvSpPr>
          <p:cNvPr id="1048639" name="Google Shape;85;p38"/>
          <p:cNvSpPr>
            <a:spLocks noGrp="1" noEditPoints="1"/>
          </p:cNvSpPr>
          <p:nvPr>
            <p:ph type="body" idx="1"/>
          </p:nvPr>
        </p:nvSpPr>
        <p:spPr>
          <a:xfrm>
            <a:off x="4620415" y="1247209"/>
            <a:ext cx="3865563" cy="1160711"/>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60" name="Google Shape;132;p44" descr="A computer on a table  Description automatically generated with medium confidence"/>
          <p:cNvPicPr preferRelativeResize="0">
            <a:picLocks/>
          </p:cNvPicPr>
          <p:nvPr userDrawn="1"/>
        </p:nvPicPr>
        <p:blipFill>
          <a:blip r:embed="rId2">
            <a:alphaModFix/>
          </a:blip>
          <a:srcRect t="8552" r="1750" b="8552"/>
          <a:stretch>
            <a:fillRect/>
          </a:stretch>
        </p:blipFill>
        <p:spPr>
          <a:xfrm>
            <a:off x="-1" y="-1"/>
            <a:ext cx="9144001" cy="5143501"/>
          </a:xfrm>
          <a:prstGeom prst="rect">
            <a:avLst/>
          </a:prstGeom>
          <a:noFill/>
          <a:ln>
            <a:noFill/>
          </a:ln>
        </p:spPr>
      </p:pic>
      <p:pic>
        <p:nvPicPr>
          <p:cNvPr id="2097161" name="Google Shape;133;p4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608" name="Google Shape;134;p44"/>
          <p:cNvSpPr/>
          <p:nvPr userDrawn="1"/>
        </p:nvSpPr>
        <p:spPr>
          <a:xfrm>
            <a:off x="2240495" y="1407885"/>
            <a:ext cx="4811571" cy="76670"/>
          </a:xfrm>
          <a:prstGeom prst="rect">
            <a:avLst/>
          </a:prstGeom>
          <a:solidFill>
            <a:schemeClr val="accent1">
              <a:lumMod val="20000"/>
              <a:lumOff val="80000"/>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62" name="Google Shape;135;p44" descr="Shape  Description automatically generated with low confidence"/>
          <p:cNvPicPr preferRelativeResize="0">
            <a:picLocks/>
          </p:cNvPicPr>
          <p:nvPr userDrawn="1"/>
        </p:nvPicPr>
        <p:blipFill>
          <a:blip r:embed="rId4">
            <a:alphaModFix/>
          </a:blip>
          <a:srcRect/>
          <a:stretch>
            <a:fillRect/>
          </a:stretch>
        </p:blipFill>
        <p:spPr>
          <a:xfrm>
            <a:off x="2692835" y="1785257"/>
            <a:ext cx="1181100" cy="1181100"/>
          </a:xfrm>
          <a:prstGeom prst="rect">
            <a:avLst/>
          </a:prstGeom>
          <a:noFill/>
          <a:ln>
            <a:noFill/>
          </a:ln>
        </p:spPr>
      </p:pic>
      <p:sp>
        <p:nvSpPr>
          <p:cNvPr id="1048609" name="Google Shape;136;p44"/>
          <p:cNvSpPr/>
          <p:nvPr userDrawn="1"/>
        </p:nvSpPr>
        <p:spPr>
          <a:xfrm>
            <a:off x="2233323" y="613458"/>
            <a:ext cx="4818743" cy="794427"/>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610" name="Google Shape;137;p44"/>
          <p:cNvSpPr>
            <a:spLocks noGrp="1" noEditPoints="1"/>
          </p:cNvSpPr>
          <p:nvPr>
            <p:ph type="body" idx="1"/>
          </p:nvPr>
        </p:nvSpPr>
        <p:spPr>
          <a:xfrm>
            <a:off x="2634216" y="802314"/>
            <a:ext cx="4016956" cy="449263"/>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chemeClr val="lt1"/>
              </a:buClr>
              <a:buSzPts val="1800"/>
              <a:buNone/>
              <a:defRPr sz="1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11" name="Google Shape;138;p44"/>
          <p:cNvSpPr>
            <a:spLocks noGrp="1" noEditPoints="1"/>
          </p:cNvSpPr>
          <p:nvPr>
            <p:ph type="body" idx="2"/>
          </p:nvPr>
        </p:nvSpPr>
        <p:spPr>
          <a:xfrm>
            <a:off x="4079630" y="1996884"/>
            <a:ext cx="2722324" cy="449263"/>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14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2" name="Google Shape;246;p45"/>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183" name="Google Shape;247;p45"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8000"/>
          </a:xfrm>
          <a:prstGeom prst="rect">
            <a:avLst/>
          </a:prstGeom>
          <a:noFill/>
          <a:ln>
            <a:noFill/>
          </a:ln>
        </p:spPr>
      </p:pic>
      <p:pic>
        <p:nvPicPr>
          <p:cNvPr id="2097184" name="Google Shape;248;p45" descr="A picture containing text, dark, night sky  Description automatically generated"/>
          <p:cNvPicPr preferRelativeResize="0">
            <a:picLocks/>
          </p:cNvPicPr>
          <p:nvPr userDrawn="1"/>
        </p:nvPicPr>
        <p:blipFill>
          <a:blip r:embed="rId4">
            <a:alphaModFix/>
          </a:blip>
          <a:srcRect/>
          <a:stretch>
            <a:fillRect/>
          </a:stretch>
        </p:blipFill>
        <p:spPr>
          <a:xfrm>
            <a:off x="962283" y="914400"/>
            <a:ext cx="7219434" cy="3459480"/>
          </a:xfrm>
          <a:prstGeom prst="rect">
            <a:avLst/>
          </a:prstGeom>
          <a:noFill/>
          <a:ln>
            <a:noFill/>
          </a:ln>
        </p:spPr>
      </p:pic>
      <p:pic>
        <p:nvPicPr>
          <p:cNvPr id="2097185" name="Google Shape;249;p45" descr="Chart  Description automatically generated"/>
          <p:cNvPicPr preferRelativeResize="0">
            <a:picLocks/>
          </p:cNvPicPr>
          <p:nvPr userDrawn="1"/>
        </p:nvPicPr>
        <p:blipFill>
          <a:blip r:embed="rId5">
            <a:alphaModFix/>
          </a:blip>
          <a:srcRect/>
          <a:stretch>
            <a:fillRect/>
          </a:stretch>
        </p:blipFill>
        <p:spPr>
          <a:xfrm>
            <a:off x="2567940" y="1200369"/>
            <a:ext cx="4008120" cy="2742762"/>
          </a:xfrm>
          <a:prstGeom prst="rect">
            <a:avLst/>
          </a:prstGeom>
          <a:noFill/>
          <a:ln>
            <a:noFill/>
          </a:ln>
        </p:spPr>
      </p:pic>
      <p:sp>
        <p:nvSpPr>
          <p:cNvPr id="1048688" name="Google Shape;250;p45"/>
          <p:cNvSpPr>
            <a:spLocks noGrp="1" noEditPoints="1"/>
          </p:cNvSpPr>
          <p:nvPr>
            <p:ph type="body" idx="1"/>
          </p:nvPr>
        </p:nvSpPr>
        <p:spPr>
          <a:xfrm rot="-525871">
            <a:off x="2714091" y="2148474"/>
            <a:ext cx="3673884" cy="554487"/>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3200"/>
              <a:buFont typeface="Public Sans" pitchFamily="2" charset="77"/>
              <a:buNone/>
              <a:defRPr sz="2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85" name="Group 10"/>
          <p:cNvGrpSpPr/>
          <p:nvPr/>
        </p:nvGrpSpPr>
        <p:grpSpPr>
          <a:xfrm>
            <a:off x="444" y="0"/>
            <a:ext cx="9143556" cy="5143500"/>
            <a:chOff x="444" y="317809"/>
            <a:chExt cx="9143556" cy="5143500"/>
          </a:xfrm>
        </p:grpSpPr>
        <p:pic>
          <p:nvPicPr>
            <p:cNvPr id="2097281"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82"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83" name="Google Shape;253;p46"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pic>
        <p:nvPicPr>
          <p:cNvPr id="2097284" name="Google Shape;254;p46" descr="A picture containing text  Description automatically generated"/>
          <p:cNvPicPr preferRelativeResize="0">
            <a:picLocks/>
          </p:cNvPicPr>
          <p:nvPr userDrawn="1"/>
        </p:nvPicPr>
        <p:blipFill>
          <a:blip r:embed="rId4">
            <a:alphaModFix amt="85000"/>
          </a:blip>
          <a:srcRect/>
          <a:stretch>
            <a:fillRect/>
          </a:stretch>
        </p:blipFill>
        <p:spPr>
          <a:xfrm>
            <a:off x="2251213" y="1143261"/>
            <a:ext cx="4641574" cy="2799228"/>
          </a:xfrm>
          <a:prstGeom prst="rect">
            <a:avLst/>
          </a:prstGeom>
          <a:noFill/>
          <a:ln>
            <a:noFill/>
          </a:ln>
        </p:spPr>
      </p:pic>
      <p:sp>
        <p:nvSpPr>
          <p:cNvPr id="1049438" name="Google Shape;85;p38"/>
          <p:cNvSpPr>
            <a:spLocks noGrp="1" noEditPoints="1"/>
          </p:cNvSpPr>
          <p:nvPr>
            <p:ph type="body" idx="10"/>
          </p:nvPr>
        </p:nvSpPr>
        <p:spPr>
          <a:xfrm>
            <a:off x="2740961" y="1824708"/>
            <a:ext cx="3602088" cy="472477"/>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39" name="Google Shape;35;p33"/>
          <p:cNvSpPr>
            <a:spLocks noGrp="1" noEditPoints="1"/>
          </p:cNvSpPr>
          <p:nvPr>
            <p:ph type="body" idx="2"/>
          </p:nvPr>
        </p:nvSpPr>
        <p:spPr>
          <a:xfrm>
            <a:off x="2740960" y="2398916"/>
            <a:ext cx="3602088" cy="719671"/>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2097212" name="Google Shape;258;p47"/>
          <p:cNvPicPr preferRelativeResize="0">
            <a:picLocks/>
          </p:cNvPicPr>
          <p:nvPr userDrawn="1"/>
        </p:nvPicPr>
        <p:blipFill>
          <a:blip r:embed="rId2">
            <a:alphaModFix amt="70000"/>
          </a:blip>
          <a:srcRect t="1816" b="12611"/>
          <a:stretch>
            <a:fillRect/>
          </a:stretch>
        </p:blipFill>
        <p:spPr>
          <a:xfrm>
            <a:off x="0" y="-1"/>
            <a:ext cx="9144000" cy="5143501"/>
          </a:xfrm>
          <a:prstGeom prst="rect">
            <a:avLst/>
          </a:prstGeom>
          <a:noFill/>
          <a:ln>
            <a:noFill/>
          </a:ln>
        </p:spPr>
      </p:pic>
      <p:pic>
        <p:nvPicPr>
          <p:cNvPr id="2097213" name="Google Shape;259;p47"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912"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913" name="Google Shape;85;p38"/>
          <p:cNvSpPr>
            <a:spLocks noGrp="1" noEditPoints="1"/>
          </p:cNvSpPr>
          <p:nvPr>
            <p:ph type="body" idx="10" hasCustomPrompt="1"/>
          </p:nvPr>
        </p:nvSpPr>
        <p:spPr>
          <a:xfrm>
            <a:off x="3553313" y="1914665"/>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8914" name="Google Shape;35;p33"/>
          <p:cNvSpPr>
            <a:spLocks noGrp="1" noEditPoints="1"/>
          </p:cNvSpPr>
          <p:nvPr>
            <p:ph type="body" idx="2"/>
          </p:nvPr>
        </p:nvSpPr>
        <p:spPr>
          <a:xfrm>
            <a:off x="2770956" y="2580686"/>
            <a:ext cx="3602088" cy="719671"/>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scussion slide">
    <p:spTree>
      <p:nvGrpSpPr>
        <p:cNvPr id="1" name=""/>
        <p:cNvGrpSpPr/>
        <p:nvPr/>
      </p:nvGrpSpPr>
      <p:grpSpPr>
        <a:xfrm>
          <a:off x="0" y="0"/>
          <a:ext cx="0" cy="0"/>
          <a:chOff x="0" y="0"/>
          <a:chExt cx="0" cy="0"/>
        </a:xfrm>
      </p:grpSpPr>
      <p:grpSp>
        <p:nvGrpSpPr>
          <p:cNvPr id="230" name="Google Shape;264;p48"/>
          <p:cNvGrpSpPr/>
          <p:nvPr/>
        </p:nvGrpSpPr>
        <p:grpSpPr>
          <a:xfrm>
            <a:off x="-3149" y="1"/>
            <a:ext cx="9147149" cy="5143500"/>
            <a:chOff x="-3149" y="1"/>
            <a:chExt cx="9147149" cy="5143500"/>
          </a:xfrm>
        </p:grpSpPr>
        <p:pic>
          <p:nvPicPr>
            <p:cNvPr id="2097219" name="Google Shape;265;p48"/>
            <p:cNvPicPr preferRelativeResize="0">
              <a:picLocks/>
            </p:cNvPicPr>
            <p:nvPr/>
          </p:nvPicPr>
          <p:blipFill>
            <a:blip r:embed="rId2">
              <a:alphaModFix/>
            </a:blip>
            <a:srcRect t="2687" b="12936"/>
            <a:stretch>
              <a:fillRect/>
            </a:stretch>
          </p:blipFill>
          <p:spPr>
            <a:xfrm>
              <a:off x="-3149" y="1"/>
              <a:ext cx="9144002" cy="5143500"/>
            </a:xfrm>
            <a:prstGeom prst="rect">
              <a:avLst/>
            </a:prstGeom>
            <a:noFill/>
            <a:ln>
              <a:noFill/>
            </a:ln>
          </p:spPr>
        </p:pic>
        <p:sp>
          <p:nvSpPr>
            <p:cNvPr id="1048921" name="Google Shape;266;p48"/>
            <p:cNvSpPr/>
            <p:nvPr/>
          </p:nvSpPr>
          <p:spPr>
            <a:xfrm>
              <a:off x="-938" y="2804160"/>
              <a:ext cx="9144938" cy="2339340"/>
            </a:xfrm>
            <a:prstGeom prst="rect">
              <a:avLst/>
            </a:prstGeom>
            <a:solidFill>
              <a:schemeClr val="bg2">
                <a:alpha val="75294"/>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grpSp>
      <p:pic>
        <p:nvPicPr>
          <p:cNvPr id="2097220" name="Picture 4"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231" name="Google Shape;268;p48"/>
          <p:cNvGrpSpPr/>
          <p:nvPr/>
        </p:nvGrpSpPr>
        <p:grpSpPr>
          <a:xfrm>
            <a:off x="2349390" y="1908808"/>
            <a:ext cx="4506182" cy="1790703"/>
            <a:chOff x="2560319" y="1790699"/>
            <a:chExt cx="4084321" cy="1623060"/>
          </a:xfrm>
        </p:grpSpPr>
        <p:sp>
          <p:nvSpPr>
            <p:cNvPr id="1048922" name="Google Shape;269;p48"/>
            <p:cNvSpPr/>
            <p:nvPr/>
          </p:nvSpPr>
          <p:spPr>
            <a:xfrm>
              <a:off x="2560319" y="1790699"/>
              <a:ext cx="4023360" cy="1562098"/>
            </a:xfrm>
            <a:prstGeom prst="roundRect">
              <a:avLst>
                <a:gd name="adj" fmla="val 11641"/>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8923"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8924" name="Google Shape;85;p38"/>
          <p:cNvSpPr>
            <a:spLocks noGrp="1" noEditPoints="1"/>
          </p:cNvSpPr>
          <p:nvPr>
            <p:ph type="body" idx="10" hasCustomPrompt="1"/>
          </p:nvPr>
        </p:nvSpPr>
        <p:spPr>
          <a:xfrm>
            <a:off x="3553313" y="2127464"/>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8925" name="Google Shape;35;p33"/>
          <p:cNvSpPr>
            <a:spLocks noGrp="1" noEditPoints="1"/>
          </p:cNvSpPr>
          <p:nvPr>
            <p:ph type="body" idx="2"/>
          </p:nvPr>
        </p:nvSpPr>
        <p:spPr>
          <a:xfrm>
            <a:off x="2770956" y="2643161"/>
            <a:ext cx="3602088" cy="775816"/>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1"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92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28"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scussion 3">
    <p:spTree>
      <p:nvGrpSpPr>
        <p:cNvPr id="1" name=""/>
        <p:cNvGrpSpPr/>
        <p:nvPr/>
      </p:nvGrpSpPr>
      <p:grpSpPr>
        <a:xfrm>
          <a:off x="0" y="0"/>
          <a:ext cx="0" cy="0"/>
          <a:chOff x="0" y="0"/>
          <a:chExt cx="0" cy="0"/>
        </a:xfrm>
      </p:grpSpPr>
      <p:grpSp>
        <p:nvGrpSpPr>
          <p:cNvPr id="310" name="Google Shape;264;p48"/>
          <p:cNvGrpSpPr/>
          <p:nvPr/>
        </p:nvGrpSpPr>
        <p:grpSpPr>
          <a:xfrm>
            <a:off x="-3149" y="1"/>
            <a:ext cx="9147149" cy="5143500"/>
            <a:chOff x="-3149" y="1"/>
            <a:chExt cx="9147149" cy="5143500"/>
          </a:xfrm>
        </p:grpSpPr>
        <p:pic>
          <p:nvPicPr>
            <p:cNvPr id="2097243" name="Google Shape;265;p48"/>
            <p:cNvPicPr preferRelativeResize="0">
              <a:picLocks/>
            </p:cNvPicPr>
            <p:nvPr/>
          </p:nvPicPr>
          <p:blipFill>
            <a:blip r:embed="rId2">
              <a:alphaModFix/>
            </a:blip>
            <a:srcRect t="2687" b="12936"/>
            <a:stretch>
              <a:fillRect/>
            </a:stretch>
          </p:blipFill>
          <p:spPr>
            <a:xfrm>
              <a:off x="-3149" y="1"/>
              <a:ext cx="9144002" cy="5143500"/>
            </a:xfrm>
            <a:prstGeom prst="rect">
              <a:avLst/>
            </a:prstGeom>
            <a:noFill/>
            <a:ln>
              <a:noFill/>
            </a:ln>
          </p:spPr>
        </p:pic>
        <p:sp>
          <p:nvSpPr>
            <p:cNvPr id="1049176" name="Google Shape;266;p48"/>
            <p:cNvSpPr/>
            <p:nvPr/>
          </p:nvSpPr>
          <p:spPr>
            <a:xfrm>
              <a:off x="-938" y="2804160"/>
              <a:ext cx="9144938" cy="2339340"/>
            </a:xfrm>
            <a:prstGeom prst="rect">
              <a:avLst/>
            </a:prstGeom>
            <a:solidFill>
              <a:schemeClr val="accent1">
                <a:alpha val="75294"/>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grpSp>
      <p:pic>
        <p:nvPicPr>
          <p:cNvPr id="2097244" name="Picture 8"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311" name="Google Shape;268;p48"/>
          <p:cNvGrpSpPr/>
          <p:nvPr/>
        </p:nvGrpSpPr>
        <p:grpSpPr>
          <a:xfrm>
            <a:off x="2349390" y="1908808"/>
            <a:ext cx="4506182" cy="1790703"/>
            <a:chOff x="2560319" y="1790699"/>
            <a:chExt cx="4084321" cy="1623060"/>
          </a:xfrm>
        </p:grpSpPr>
        <p:sp>
          <p:nvSpPr>
            <p:cNvPr id="1049177" name="Google Shape;269;p48"/>
            <p:cNvSpPr/>
            <p:nvPr/>
          </p:nvSpPr>
          <p:spPr>
            <a:xfrm>
              <a:off x="2560319" y="1790699"/>
              <a:ext cx="4023360" cy="1562098"/>
            </a:xfrm>
            <a:prstGeom prst="roundRect">
              <a:avLst>
                <a:gd name="adj" fmla="val 11641"/>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9178"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9179" name="Google Shape;85;p38"/>
          <p:cNvSpPr>
            <a:spLocks noGrp="1" noEditPoints="1"/>
          </p:cNvSpPr>
          <p:nvPr>
            <p:ph type="body" idx="10" hasCustomPrompt="1"/>
          </p:nvPr>
        </p:nvSpPr>
        <p:spPr>
          <a:xfrm>
            <a:off x="3553313" y="2127464"/>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9180" name="Google Shape;35;p33"/>
          <p:cNvSpPr>
            <a:spLocks noGrp="1" noEditPoints="1"/>
          </p:cNvSpPr>
          <p:nvPr>
            <p:ph type="body" idx="2"/>
          </p:nvPr>
        </p:nvSpPr>
        <p:spPr>
          <a:xfrm>
            <a:off x="2770956" y="2643161"/>
            <a:ext cx="3602088" cy="775816"/>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37" name="Google Shape;275;p49"/>
          <p:cNvSpPr/>
          <p:nvPr userDrawn="1"/>
        </p:nvSpPr>
        <p:spPr>
          <a:xfrm>
            <a:off x="4690334" y="0"/>
            <a:ext cx="4453668" cy="5139879"/>
          </a:xfrm>
          <a:prstGeom prst="rect">
            <a:avLst/>
          </a:prstGeom>
          <a:solidFill>
            <a:srgbClr val="22366A"/>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265"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338"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339" name="Google Shape;277;p49"/>
          <p:cNvSpPr/>
          <p:nvPr userDrawn="1"/>
        </p:nvSpPr>
        <p:spPr>
          <a:xfrm>
            <a:off x="4548336" y="420700"/>
            <a:ext cx="4595664" cy="428172"/>
          </a:xfrm>
          <a:prstGeom prst="rect">
            <a:avLst/>
          </a:prstGeom>
          <a:solidFill>
            <a:srgbClr val="BD8738"/>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340"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41"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655" name="Google Shape;275;p49"/>
          <p:cNvSpPr/>
          <p:nvPr userDrawn="1"/>
        </p:nvSpPr>
        <p:spPr>
          <a:xfrm>
            <a:off x="4690334" y="0"/>
            <a:ext cx="4453668" cy="5139879"/>
          </a:xfrm>
          <a:prstGeom prst="rect">
            <a:avLst/>
          </a:prstGeom>
          <a:solidFill>
            <a:schemeClr val="accent4"/>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173"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656"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8657" name="Google Shape;277;p49"/>
          <p:cNvSpPr/>
          <p:nvPr userDrawn="1"/>
        </p:nvSpPr>
        <p:spPr>
          <a:xfrm>
            <a:off x="4548336" y="420700"/>
            <a:ext cx="4595664" cy="428172"/>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658"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59"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19" name="Google Shape;275;p49"/>
          <p:cNvSpPr/>
          <p:nvPr userDrawn="1"/>
        </p:nvSpPr>
        <p:spPr>
          <a:xfrm>
            <a:off x="4690334" y="0"/>
            <a:ext cx="4453668" cy="5139879"/>
          </a:xfrm>
          <a:prstGeom prst="rect">
            <a:avLst/>
          </a:prstGeom>
          <a:solidFill>
            <a:schemeClr val="accent1"/>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297" name="Picture 4"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520"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521" name="Google Shape;277;p49"/>
          <p:cNvSpPr/>
          <p:nvPr userDrawn="1"/>
        </p:nvSpPr>
        <p:spPr>
          <a:xfrm>
            <a:off x="4548336" y="420700"/>
            <a:ext cx="4595664" cy="428172"/>
          </a:xfrm>
          <a:prstGeom prst="rect">
            <a:avLst/>
          </a:prstGeom>
          <a:solidFill>
            <a:schemeClr val="tx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522"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523"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uided activity">
    <p:spTree>
      <p:nvGrpSpPr>
        <p:cNvPr id="1" name=""/>
        <p:cNvGrpSpPr/>
        <p:nvPr/>
      </p:nvGrpSpPr>
      <p:grpSpPr>
        <a:xfrm>
          <a:off x="0" y="0"/>
          <a:ext cx="0" cy="0"/>
          <a:chOff x="0" y="0"/>
          <a:chExt cx="0" cy="0"/>
        </a:xfrm>
      </p:grpSpPr>
      <p:sp>
        <p:nvSpPr>
          <p:cNvPr id="1048802" name="Google Shape;303;p52"/>
          <p:cNvSpPr/>
          <p:nvPr userDrawn="1"/>
        </p:nvSpPr>
        <p:spPr>
          <a:xfrm>
            <a:off x="-1" y="1"/>
            <a:ext cx="9144001" cy="5143500"/>
          </a:xfrm>
          <a:prstGeom prst="rect">
            <a:avLst/>
          </a:prstGeom>
          <a:solidFill>
            <a:srgbClr val="F2F2F2"/>
          </a:solidFill>
          <a:ln>
            <a:noFill/>
          </a:ln>
        </p:spPr>
        <p:txBody>
          <a:bodyPr wrap="square" lIns="91425" tIns="45700" rIns="91425" bIns="45700" anchor="ctr">
            <a:noAutofit/>
          </a:bodyPr>
          <a:lstStyle/>
          <a:p>
            <a:pPr marL="0" marR="0" indent="0" algn="ctr" rtl="0">
              <a:spcBef>
                <a:spcPts val="0"/>
              </a:spcBef>
              <a:spcAft>
                <a:spcPts val="0"/>
              </a:spcAft>
              <a:buNone/>
            </a:pPr>
            <a:endParaRPr sz="180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197" name="Google Shape;304;p52" descr="Background pattern  Description automatically generated"/>
          <p:cNvPicPr preferRelativeResize="0">
            <a:picLocks/>
          </p:cNvPicPr>
          <p:nvPr userDrawn="1"/>
        </p:nvPicPr>
        <p:blipFill>
          <a:blip r:embed="rId2">
            <a:alphaModFix/>
          </a:blip>
          <a:srcRect l="20567" r="20566" b="45930"/>
          <a:stretch>
            <a:fillRect/>
          </a:stretch>
        </p:blipFill>
        <p:spPr>
          <a:xfrm rot="5400000">
            <a:off x="5391150" y="1390650"/>
            <a:ext cx="5143500" cy="2362200"/>
          </a:xfrm>
          <a:prstGeom prst="rect">
            <a:avLst/>
          </a:prstGeom>
          <a:solidFill>
            <a:schemeClr val="bg2"/>
          </a:solidFill>
          <a:ln>
            <a:noFill/>
          </a:ln>
        </p:spPr>
      </p:pic>
      <p:pic>
        <p:nvPicPr>
          <p:cNvPr id="2097198" name="Picture 7"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cxnSp>
        <p:nvCxnSpPr>
          <p:cNvPr id="3145751" name="Google Shape;306;p52"/>
          <p:cNvCxnSpPr>
            <a:cxnSpLocks/>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199" name="Google Shape;307;p52" descr="A picture containing indoor  Description automatically generated"/>
          <p:cNvPicPr preferRelativeResize="0">
            <a:picLocks/>
          </p:cNvPicPr>
          <p:nvPr userDrawn="1"/>
        </p:nvPicPr>
        <p:blipFill>
          <a:blip r:embed="rId4">
            <a:alphaModFix/>
          </a:blip>
          <a:srcRect l="20443" r="22452"/>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803" name="Google Shape;309;p52"/>
          <p:cNvSpPr>
            <a:spLocks noGrp="1" noEditPoints="1"/>
          </p:cNvSpPr>
          <p:nvPr>
            <p:ph type="body" idx="2"/>
          </p:nvPr>
        </p:nvSpPr>
        <p:spPr>
          <a:xfrm>
            <a:off x="912063" y="2052267"/>
            <a:ext cx="3673884" cy="1882257"/>
          </a:xfrm>
          <a:prstGeom prst="rect">
            <a:avLst/>
          </a:prstGeom>
          <a:noFill/>
          <a:ln>
            <a:noFill/>
          </a:ln>
        </p:spPr>
        <p:txBody>
          <a:bodyPr wrap="square" lIns="91425" tIns="45700" rIns="91425" bIns="45700" anchor="t">
            <a:noAutofit/>
          </a:bodyPr>
          <a:lstStyle>
            <a:lvl1pPr marL="28575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04" name="Google Shape;58;p36"/>
          <p:cNvSpPr>
            <a:spLocks noGrp="1" noEditPoints="1"/>
          </p:cNvSpPr>
          <p:nvPr>
            <p:ph type="title"/>
          </p:nvPr>
        </p:nvSpPr>
        <p:spPr>
          <a:xfrm>
            <a:off x="912063" y="1246189"/>
            <a:ext cx="3673884" cy="586800"/>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800"/>
              <a:buFont typeface="Public Sans" pitchFamily="2" charset="77"/>
              <a:buNone/>
              <a:defRPr sz="28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1" name="Picture 20" descr="A picture containing graphical user interface  Description automatically generated"/>
          <p:cNvPicPr>
            <a:picLocks noChangeAspect="1"/>
          </p:cNvPicPr>
          <p:nvPr userDrawn="1"/>
        </p:nvPicPr>
        <p:blipFill>
          <a:blip r:embed="rId2"/>
          <a:srcRect/>
          <a:stretch>
            <a:fillRect/>
          </a:stretch>
        </p:blipFill>
        <p:spPr>
          <a:xfrm>
            <a:off x="0" y="0"/>
            <a:ext cx="9144000" cy="5143500"/>
          </a:xfrm>
          <a:prstGeom prst="rect">
            <a:avLst/>
          </a:prstGeom>
        </p:spPr>
      </p:pic>
      <p:pic>
        <p:nvPicPr>
          <p:cNvPr id="2097232" name="Picture 21"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spTree>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2097163" name="Picture 1" descr="Graphical user interface, application  Description automatically generated"/>
          <p:cNvPicPr>
            <a:picLocks noChangeAspect="1"/>
          </p:cNvPicPr>
          <p:nvPr userDrawn="1"/>
        </p:nvPicPr>
        <p:blipFill>
          <a:blip r:embed="rId2"/>
          <a:srcRect/>
          <a:stretch>
            <a:fillRect/>
          </a:stretch>
        </p:blipFill>
        <p:spPr>
          <a:xfrm>
            <a:off x="0" y="0"/>
            <a:ext cx="9144000" cy="5143500"/>
          </a:xfrm>
          <a:prstGeom prst="rect">
            <a:avLst/>
          </a:prstGeom>
        </p:spPr>
      </p:pic>
      <p:pic>
        <p:nvPicPr>
          <p:cNvPr id="2097164" name="Picture 2"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spTree>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ivider 3">
    <p:bg>
      <p:bgPr>
        <a:solidFill>
          <a:srgbClr val="FD892C"/>
        </a:solid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449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07"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5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576"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46"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08" name="Picture 5" descr="Application  Description automatically generated with low confidence"/>
          <p:cNvPicPr>
            <a:picLocks noChangeAspect="1"/>
          </p:cNvPicPr>
          <p:nvPr/>
        </p:nvPicPr>
        <p:blipFill>
          <a:blip r:embed="rId3"/>
          <a:srcRect/>
          <a:stretch>
            <a:fillRect/>
          </a:stretch>
        </p:blipFill>
        <p:spPr>
          <a:xfrm>
            <a:off x="2325914" y="1371153"/>
            <a:ext cx="4492172" cy="3617988"/>
          </a:xfrm>
          <a:prstGeom prst="rect">
            <a:avLst/>
          </a:prstGeom>
        </p:spPr>
      </p:pic>
      <p:sp>
        <p:nvSpPr>
          <p:cNvPr id="1049577" name="Google Shape;42;p34"/>
          <p:cNvSpPr>
            <a:spLocks noGrp="1" noEditPoints="1"/>
          </p:cNvSpPr>
          <p:nvPr>
            <p:ph type="body" idx="11"/>
          </p:nvPr>
        </p:nvSpPr>
        <p:spPr>
          <a:xfrm>
            <a:off x="2552068" y="1886851"/>
            <a:ext cx="4094057" cy="344092"/>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8"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13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3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137"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795"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39" name="Picture 5" descr="Application  Description automatically generated with low confidence"/>
          <p:cNvPicPr>
            <a:picLocks noChangeAspect="1"/>
          </p:cNvPicPr>
          <p:nvPr/>
        </p:nvPicPr>
        <p:blipFill>
          <a:blip r:embed="rId3"/>
          <a:srcRect/>
          <a:stretch>
            <a:fillRect/>
          </a:stretch>
        </p:blipFill>
        <p:spPr>
          <a:xfrm>
            <a:off x="742441" y="1371153"/>
            <a:ext cx="4492172" cy="3617988"/>
          </a:xfrm>
          <a:prstGeom prst="rect">
            <a:avLst/>
          </a:prstGeom>
        </p:spPr>
      </p:pic>
      <p:sp>
        <p:nvSpPr>
          <p:cNvPr id="1049138" name="Google Shape;42;p34"/>
          <p:cNvSpPr>
            <a:spLocks noGrp="1" noEditPoints="1"/>
          </p:cNvSpPr>
          <p:nvPr>
            <p:ph type="body" idx="11"/>
          </p:nvPr>
        </p:nvSpPr>
        <p:spPr>
          <a:xfrm>
            <a:off x="968595" y="1886851"/>
            <a:ext cx="4094057" cy="344092"/>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23"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73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739"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73"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4" name="Picture 3"/>
          <p:cNvPicPr>
            <a:picLocks noChangeAspect="1"/>
          </p:cNvPicPr>
          <p:nvPr/>
        </p:nvPicPr>
        <p:blipFill>
          <a:blip r:embed="rId3"/>
          <a:srcRect/>
          <a:stretch>
            <a:fillRect/>
          </a:stretch>
        </p:blipFill>
        <p:spPr>
          <a:xfrm>
            <a:off x="1703135" y="1363361"/>
            <a:ext cx="5737730" cy="3621752"/>
          </a:xfrm>
          <a:prstGeom prst="rect">
            <a:avLst/>
          </a:prstGeom>
        </p:spPr>
      </p:pic>
      <p:sp>
        <p:nvSpPr>
          <p:cNvPr id="1049740" name="Google Shape;42;p34"/>
          <p:cNvSpPr>
            <a:spLocks noGrp="1" noEditPoints="1"/>
          </p:cNvSpPr>
          <p:nvPr>
            <p:ph type="body" idx="11"/>
          </p:nvPr>
        </p:nvSpPr>
        <p:spPr>
          <a:xfrm>
            <a:off x="2032052" y="1886850"/>
            <a:ext cx="5071275" cy="2161037"/>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3"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2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284"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14"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4" name="Picture 4"/>
          <p:cNvPicPr>
            <a:picLocks noChangeAspect="1"/>
          </p:cNvPicPr>
          <p:nvPr/>
        </p:nvPicPr>
        <p:blipFill>
          <a:blip r:embed="rId3"/>
          <a:srcRect/>
          <a:stretch>
            <a:fillRect/>
          </a:stretch>
        </p:blipFill>
        <p:spPr>
          <a:xfrm>
            <a:off x="2107222" y="1873493"/>
            <a:ext cx="4929556" cy="3111619"/>
          </a:xfrm>
          <a:prstGeom prst="rect">
            <a:avLst/>
          </a:prstGeom>
        </p:spPr>
      </p:pic>
      <p:sp>
        <p:nvSpPr>
          <p:cNvPr id="1049285" name="Google Shape;42;p34"/>
          <p:cNvSpPr>
            <a:spLocks noGrp="1" noEditPoints="1"/>
          </p:cNvSpPr>
          <p:nvPr>
            <p:ph type="body" idx="11"/>
          </p:nvPr>
        </p:nvSpPr>
        <p:spPr>
          <a:xfrm>
            <a:off x="2377740" y="2303181"/>
            <a:ext cx="4379900" cy="1934975"/>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190"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724" name="Google Shape;76;p37"/>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725" name="Google Shape;77;p37"/>
          <p:cNvSpPr>
            <a:spLocks noGrp="1" noEditPoints="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8726" name="Google Shape;78;p37"/>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727" name="Google Shape;42;p34"/>
          <p:cNvSpPr>
            <a:spLocks noGrp="1" noEditPoints="1"/>
          </p:cNvSpPr>
          <p:nvPr>
            <p:ph type="body" idx="10"/>
          </p:nvPr>
        </p:nvSpPr>
        <p:spPr>
          <a:xfrm>
            <a:off x="4572001" y="1644099"/>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8" name="Google Shape;50;p35"/>
          <p:cNvSpPr>
            <a:spLocks noGrp="1" noEditPoints="1"/>
          </p:cNvSpPr>
          <p:nvPr>
            <p:ph type="title"/>
          </p:nvPr>
        </p:nvSpPr>
        <p:spPr>
          <a:xfrm>
            <a:off x="4572001" y="1058782"/>
            <a:ext cx="4436267"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289"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452" name="Google Shape;76;p37"/>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9453" name="Google Shape;77;p37"/>
          <p:cNvSpPr>
            <a:spLocks noGrp="1" noEditPoints="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454" name="Google Shape;78;p37"/>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9455" name="Google Shape;42;p34"/>
          <p:cNvSpPr>
            <a:spLocks noGrp="1" noEditPoints="1"/>
          </p:cNvSpPr>
          <p:nvPr>
            <p:ph type="body" idx="10"/>
          </p:nvPr>
        </p:nvSpPr>
        <p:spPr>
          <a:xfrm>
            <a:off x="4572001" y="1644099"/>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56" name="Google Shape;50;p35"/>
          <p:cNvSpPr>
            <a:spLocks noGrp="1" noEditPoints="1"/>
          </p:cNvSpPr>
          <p:nvPr>
            <p:ph type="title"/>
          </p:nvPr>
        </p:nvSpPr>
        <p:spPr>
          <a:xfrm>
            <a:off x="4572001" y="1058782"/>
            <a:ext cx="4436267"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743"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92"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744" name="Picture Placeholder 5"/>
          <p:cNvSpPr>
            <a:spLocks noGrp="1" noEditPoints="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8745" name="Google Shape;41;p34"/>
          <p:cNvSpPr>
            <a:spLocks noGrp="1" noEditPoints="1"/>
          </p:cNvSpPr>
          <p:nvPr>
            <p:ph type="title"/>
          </p:nvPr>
        </p:nvSpPr>
        <p:spPr>
          <a:xfrm>
            <a:off x="5088537"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46" name="Google Shape;43;p34"/>
          <p:cNvSpPr/>
          <p:nvPr userDrawn="1"/>
        </p:nvSpPr>
        <p:spPr>
          <a:xfrm>
            <a:off x="4879819" y="656889"/>
            <a:ext cx="90534"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747" name="Oval 9"/>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48" name="Picture Placeholder 12"/>
          <p:cNvSpPr>
            <a:spLocks noGrp="1" noEditPoints="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8749" name="Text Placeholder 16"/>
          <p:cNvSpPr>
            <a:spLocks noGrp="1" noEditPoints="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0" name="Oval 12"/>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1" name="Picture Placeholder 12"/>
          <p:cNvSpPr>
            <a:spLocks noGrp="1" noEditPoints="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8752" name="Text Placeholder 16"/>
          <p:cNvSpPr>
            <a:spLocks noGrp="1" noEditPoints="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442"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88"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443" name="Picture Placeholder 5"/>
          <p:cNvSpPr>
            <a:spLocks noGrp="1" noEditPoints="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44" name="Google Shape;41;p34"/>
          <p:cNvSpPr>
            <a:spLocks noGrp="1" noEditPoints="1"/>
          </p:cNvSpPr>
          <p:nvPr>
            <p:ph type="title"/>
          </p:nvPr>
        </p:nvSpPr>
        <p:spPr>
          <a:xfrm>
            <a:off x="5088537"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5" name="Google Shape;43;p34"/>
          <p:cNvSpPr/>
          <p:nvPr userDrawn="1"/>
        </p:nvSpPr>
        <p:spPr>
          <a:xfrm>
            <a:off x="4879819" y="656889"/>
            <a:ext cx="90534"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46" name="Oval 9"/>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47" name="Picture Placeholder 12"/>
          <p:cNvSpPr>
            <a:spLocks noGrp="1" noEditPoints="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9448" name="Text Placeholder 16"/>
          <p:cNvSpPr>
            <a:spLocks noGrp="1" noEditPoints="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49" name="Oval 12"/>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50" name="Picture Placeholder 12"/>
          <p:cNvSpPr>
            <a:spLocks noGrp="1" noEditPoints="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9451" name="Text Placeholder 16"/>
          <p:cNvSpPr>
            <a:spLocks noGrp="1" noEditPoints="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pic>
        <p:nvPicPr>
          <p:cNvPr id="2097153" name="Google Shape;12;p29"/>
          <p:cNvPicPr preferRelativeResize="0">
            <a:picLocks/>
          </p:cNvPicPr>
          <p:nvPr/>
        </p:nvPicPr>
        <p:blipFill>
          <a:blip r:embed="rId2">
            <a:alphaModFix amt="95000"/>
          </a:blip>
          <a:srcRect l="39364" r="3593"/>
          <a:stretch>
            <a:fillRect/>
          </a:stretch>
        </p:blipFill>
        <p:spPr>
          <a:xfrm>
            <a:off x="4743084" y="0"/>
            <a:ext cx="4400917" cy="5143495"/>
          </a:xfrm>
          <a:prstGeom prst="rect">
            <a:avLst/>
          </a:prstGeom>
          <a:noFill/>
          <a:ln>
            <a:noFill/>
          </a:ln>
        </p:spPr>
      </p:pic>
      <p:pic>
        <p:nvPicPr>
          <p:cNvPr id="2097154" name="Google Shape;13;p29" descr="Shape  Description automatically generated with low confidence"/>
          <p:cNvPicPr preferRelativeResize="0">
            <a:picLocks/>
          </p:cNvPicPr>
          <p:nvPr/>
        </p:nvPicPr>
        <p:blipFill>
          <a:blip r:embed="rId3">
            <a:alphaModFix/>
          </a:blip>
          <a:srcRect/>
          <a:stretch>
            <a:fillRect/>
          </a:stretch>
        </p:blipFill>
        <p:spPr>
          <a:xfrm>
            <a:off x="0" y="6"/>
            <a:ext cx="9143990" cy="5143494"/>
          </a:xfrm>
          <a:prstGeom prst="rect">
            <a:avLst/>
          </a:prstGeom>
          <a:noFill/>
          <a:ln>
            <a:noFill/>
          </a:ln>
        </p:spPr>
      </p:pic>
      <p:sp>
        <p:nvSpPr>
          <p:cNvPr id="1048580" name="Google Shape;15;p29"/>
          <p:cNvSpPr>
            <a:spLocks noGrp="1" noEditPoints="1"/>
          </p:cNvSpPr>
          <p:nvPr>
            <p:ph type="body" idx="1"/>
          </p:nvPr>
        </p:nvSpPr>
        <p:spPr>
          <a:xfrm>
            <a:off x="135732" y="756211"/>
            <a:ext cx="4436269" cy="343433"/>
          </a:xfrm>
          <a:prstGeom prst="rect">
            <a:avLst/>
          </a:prstGeom>
          <a:noFill/>
          <a:ln>
            <a:noFill/>
          </a:ln>
        </p:spPr>
        <p:txBody>
          <a:bodyPr wrap="square" lIns="91425" tIns="45700" rIns="91425" bIns="45700" anchor="ctr">
            <a:noAutofit/>
          </a:bodyPr>
          <a:lstStyle>
            <a:lvl1pPr marL="285750" indent="-285750" algn="l">
              <a:lnSpc>
                <a:spcPct val="90000"/>
              </a:lnSpc>
              <a:spcBef>
                <a:spcPts val="0"/>
              </a:spcBef>
              <a:spcAft>
                <a:spcPts val="0"/>
              </a:spcAft>
              <a:buClr>
                <a:schemeClr val="dk1"/>
              </a:buClr>
              <a:buSzPts val="1400"/>
              <a:buFont typeface="Wingdings" pitchFamily="2"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581" name="Google Shape;16;p29"/>
          <p:cNvSpPr>
            <a:spLocks noGrp="1" noEditPoints="1"/>
          </p:cNvSpPr>
          <p:nvPr>
            <p:ph type="body" idx="2"/>
          </p:nvPr>
        </p:nvSpPr>
        <p:spPr>
          <a:xfrm>
            <a:off x="135732" y="1194361"/>
            <a:ext cx="4265186" cy="2139553"/>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5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445" name="Group 12"/>
          <p:cNvGrpSpPr/>
          <p:nvPr/>
        </p:nvGrpSpPr>
        <p:grpSpPr>
          <a:xfrm>
            <a:off x="4107305" y="941707"/>
            <a:ext cx="284686" cy="3999388"/>
            <a:chOff x="4107305" y="941707"/>
            <a:chExt cx="284686" cy="3999388"/>
          </a:xfrm>
        </p:grpSpPr>
        <p:sp>
          <p:nvSpPr>
            <p:cNvPr id="1049620" name="Rectangle 11"/>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21" name="Rectangle 9"/>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22" name="Google Shape;43;p34"/>
            <p:cNvSpPr/>
            <p:nvPr userDrawn="1"/>
          </p:nvSpPr>
          <p:spPr>
            <a:xfrm>
              <a:off x="4107305" y="941707"/>
              <a:ext cx="142497" cy="3999388"/>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1049623" name="Picture Placeholder 5"/>
          <p:cNvSpPr>
            <a:spLocks noGrp="1" noEditPoints="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pPr lvl="0"/>
            <a:endParaRPr lang="en-US" dirty="0"/>
          </a:p>
        </p:txBody>
      </p:sp>
      <p:sp>
        <p:nvSpPr>
          <p:cNvPr id="1049624" name="Text Placeholder 16"/>
          <p:cNvSpPr>
            <a:spLocks noGrp="1" noEditPoints="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2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9728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33" name="Picture Placeholder 5"/>
          <p:cNvSpPr>
            <a:spLocks noGrp="1" noEditPoints="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34" name="Rectangle 3"/>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9435" name="Google Shape;42;p34"/>
          <p:cNvSpPr>
            <a:spLocks noGrp="1" noEditPoints="1"/>
          </p:cNvSpPr>
          <p:nvPr>
            <p:ph type="body" idx="1"/>
          </p:nvPr>
        </p:nvSpPr>
        <p:spPr>
          <a:xfrm>
            <a:off x="135731" y="1388586"/>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75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3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3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53" name="Google Shape;43;p34"/>
          <p:cNvSpPr/>
          <p:nvPr userDrawn="1"/>
        </p:nvSpPr>
        <p:spPr>
          <a:xfrm>
            <a:off x="4135880" y="856040"/>
            <a:ext cx="142497" cy="879326"/>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754" name="Picture Placeholder 5"/>
          <p:cNvSpPr>
            <a:spLocks noGrp="1" noEditPoints="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pPr lvl="0"/>
            <a:endParaRPr lang="en-US" dirty="0"/>
          </a:p>
        </p:txBody>
      </p:sp>
      <p:sp>
        <p:nvSpPr>
          <p:cNvPr id="1048755" name="Text Placeholder 16"/>
          <p:cNvSpPr>
            <a:spLocks noGrp="1" noEditPoints="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94"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87" name="Google Shape;43;p34"/>
          <p:cNvSpPr/>
          <p:nvPr userDrawn="1"/>
        </p:nvSpPr>
        <p:spPr>
          <a:xfrm>
            <a:off x="3817856" y="656889"/>
            <a:ext cx="143829" cy="344091"/>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88" name="Picture Placeholder 5"/>
          <p:cNvSpPr>
            <a:spLocks noGrp="1" noEditPoints="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89" name="Google Shape;41;p34"/>
          <p:cNvSpPr>
            <a:spLocks noGrp="1" noEditPoints="1"/>
          </p:cNvSpPr>
          <p:nvPr>
            <p:ph type="title"/>
          </p:nvPr>
        </p:nvSpPr>
        <p:spPr>
          <a:xfrm>
            <a:off x="4079869"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0" name="Text Placeholder 16"/>
          <p:cNvSpPr>
            <a:spLocks noGrp="1" noEditPoints="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640" name="Rectangle 2"/>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97171" name="Picture 3"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641" name="Google Shape;43;p34"/>
          <p:cNvSpPr/>
          <p:nvPr userDrawn="1"/>
        </p:nvSpPr>
        <p:spPr>
          <a:xfrm>
            <a:off x="5302804" y="575609"/>
            <a:ext cx="143829"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642" name="Picture Placeholder 5"/>
          <p:cNvSpPr>
            <a:spLocks noGrp="1" noEditPoints="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pPr lvl="0"/>
            <a:endParaRPr lang="en-US" dirty="0"/>
          </a:p>
        </p:txBody>
      </p:sp>
      <p:sp>
        <p:nvSpPr>
          <p:cNvPr id="1048643" name="Google Shape;41;p34"/>
          <p:cNvSpPr>
            <a:spLocks noGrp="1" noEditPoints="1"/>
          </p:cNvSpPr>
          <p:nvPr>
            <p:ph type="title"/>
          </p:nvPr>
        </p:nvSpPr>
        <p:spPr>
          <a:xfrm>
            <a:off x="5564817" y="575609"/>
            <a:ext cx="3405248"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44" name="Text Placeholder 16"/>
          <p:cNvSpPr>
            <a:spLocks noGrp="1" noEditPoints="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42" name="Google Shape;209;p67"/>
          <p:cNvSpPr/>
          <p:nvPr userDrawn="1"/>
        </p:nvSpPr>
        <p:spPr>
          <a:xfrm>
            <a:off x="0" y="-1"/>
            <a:ext cx="4898780" cy="5143498"/>
          </a:xfrm>
          <a:prstGeom prst="rect">
            <a:avLst/>
          </a:prstGeom>
          <a:solidFill>
            <a:srgbClr val="22366A"/>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266" name="Google Shape;210;p67"/>
          <p:cNvPicPr preferRelativeResize="0">
            <a:picLocks/>
          </p:cNvPicPr>
          <p:nvPr userDrawn="1"/>
        </p:nvPicPr>
        <p:blipFill>
          <a:blip r:embed="rId2">
            <a:alphaModFix/>
          </a:blip>
          <a:srcRect l="20639" r="24166"/>
          <a:stretch>
            <a:fillRect/>
          </a:stretch>
        </p:blipFill>
        <p:spPr>
          <a:xfrm>
            <a:off x="4885624" y="3"/>
            <a:ext cx="4258376" cy="5143498"/>
          </a:xfrm>
          <a:prstGeom prst="rect">
            <a:avLst/>
          </a:prstGeom>
          <a:noFill/>
          <a:ln>
            <a:noFill/>
          </a:ln>
        </p:spPr>
      </p:pic>
      <p:pic>
        <p:nvPicPr>
          <p:cNvPr id="2097267" name="Google Shape;13;p29" descr="Shape  Description automatically generated with low confidence"/>
          <p:cNvPicPr preferRelativeResize="0">
            <a:picLocks/>
          </p:cNvPicPr>
          <p:nvPr userDrawn="1"/>
        </p:nvPicPr>
        <p:blipFill>
          <a:blip r:embed="rId3">
            <a:alphaModFix/>
          </a:blip>
          <a:srcRect/>
          <a:stretch>
            <a:fillRect/>
          </a:stretch>
        </p:blipFill>
        <p:spPr>
          <a:xfrm>
            <a:off x="0" y="6"/>
            <a:ext cx="9143990" cy="5143494"/>
          </a:xfrm>
          <a:prstGeom prst="rect">
            <a:avLst/>
          </a:prstGeom>
          <a:noFill/>
          <a:ln>
            <a:noFill/>
          </a:ln>
        </p:spPr>
      </p:pic>
      <p:sp>
        <p:nvSpPr>
          <p:cNvPr id="1049343" name="Google Shape;213;p67"/>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013">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344" name="Google Shape;50;p35"/>
          <p:cNvSpPr>
            <a:spLocks noGrp="1" noEditPoints="1"/>
          </p:cNvSpPr>
          <p:nvPr>
            <p:ph type="title"/>
          </p:nvPr>
        </p:nvSpPr>
        <p:spPr>
          <a:xfrm>
            <a:off x="144711" y="436897"/>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45" name="Text Placeholder 16"/>
          <p:cNvSpPr>
            <a:spLocks noGrp="1" noEditPoints="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6" name="Text Placeholder 16"/>
          <p:cNvSpPr>
            <a:spLocks noGrp="1" noEditPoints="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14" name="Group 3"/>
          <p:cNvGrpSpPr/>
          <p:nvPr/>
        </p:nvGrpSpPr>
        <p:grpSpPr>
          <a:xfrm>
            <a:off x="2687195" y="1072585"/>
            <a:ext cx="3769611" cy="2998331"/>
            <a:chOff x="2361789" y="689375"/>
            <a:chExt cx="4733180" cy="3764750"/>
          </a:xfrm>
        </p:grpSpPr>
        <p:sp>
          <p:nvSpPr>
            <p:cNvPr id="1049196" name="Isosceles Triangle 39"/>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7" name="Isosceles Triangle 6"/>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5" name="Group 7"/>
            <p:cNvGrpSpPr/>
            <p:nvPr/>
          </p:nvGrpSpPr>
          <p:grpSpPr>
            <a:xfrm>
              <a:off x="2846005" y="689375"/>
              <a:ext cx="3764750" cy="3764750"/>
              <a:chOff x="2978950" y="978700"/>
              <a:chExt cx="3338500" cy="3338500"/>
            </a:xfrm>
          </p:grpSpPr>
          <p:grpSp>
            <p:nvGrpSpPr>
              <p:cNvPr id="316" name="Group 12"/>
              <p:cNvGrpSpPr/>
              <p:nvPr/>
            </p:nvGrpSpPr>
            <p:grpSpPr>
              <a:xfrm>
                <a:off x="2978950" y="978700"/>
                <a:ext cx="3338500" cy="3338500"/>
                <a:chOff x="2978950" y="978700"/>
                <a:chExt cx="3338500" cy="3338500"/>
              </a:xfrm>
            </p:grpSpPr>
            <p:sp>
              <p:nvSpPr>
                <p:cNvPr id="1049198" name="Oval 14"/>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199"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00"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201" name="Oval 13"/>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202" name="Rectangle 5"/>
            <p:cNvSpPr/>
            <p:nvPr/>
          </p:nvSpPr>
          <p:spPr>
            <a:xfrm>
              <a:off x="2361789" y="1620202"/>
              <a:ext cx="4733182" cy="1903095"/>
            </a:xfrm>
            <a:custGeom>
              <a:avLst/>
              <a:gdLst/>
              <a:ahLst/>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9203"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478" name="Group 2"/>
          <p:cNvGrpSpPr/>
          <p:nvPr/>
        </p:nvGrpSpPr>
        <p:grpSpPr>
          <a:xfrm>
            <a:off x="2687195" y="1072585"/>
            <a:ext cx="3769611" cy="2998331"/>
            <a:chOff x="2361789" y="689375"/>
            <a:chExt cx="4733182" cy="3764750"/>
          </a:xfrm>
        </p:grpSpPr>
        <p:sp>
          <p:nvSpPr>
            <p:cNvPr id="1049724" name="Isosceles Triangle 39"/>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25" name="Isosceles Triangle 6"/>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479" name="Group 10"/>
            <p:cNvGrpSpPr/>
            <p:nvPr/>
          </p:nvGrpSpPr>
          <p:grpSpPr>
            <a:xfrm>
              <a:off x="2846005" y="689375"/>
              <a:ext cx="3764750" cy="3764750"/>
              <a:chOff x="2978950" y="978700"/>
              <a:chExt cx="3338500" cy="3338500"/>
            </a:xfrm>
          </p:grpSpPr>
          <p:grpSp>
            <p:nvGrpSpPr>
              <p:cNvPr id="480" name="Group 19"/>
              <p:cNvGrpSpPr/>
              <p:nvPr/>
            </p:nvGrpSpPr>
            <p:grpSpPr>
              <a:xfrm>
                <a:off x="2978950" y="978700"/>
                <a:ext cx="3338500" cy="3338500"/>
                <a:chOff x="2978950" y="978700"/>
                <a:chExt cx="3338500" cy="3338500"/>
              </a:xfrm>
            </p:grpSpPr>
            <p:sp>
              <p:nvSpPr>
                <p:cNvPr id="1049726" name="Oval 21"/>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727"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28"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29" name="Oval 20"/>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730" name="Rectangle 5"/>
            <p:cNvSpPr/>
            <p:nvPr/>
          </p:nvSpPr>
          <p:spPr>
            <a:xfrm>
              <a:off x="2361789" y="1620202"/>
              <a:ext cx="4733182" cy="1903095"/>
            </a:xfrm>
            <a:custGeom>
              <a:avLst/>
              <a:gdLst/>
              <a:ahLst/>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31"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7" name="Picture 2"/>
          <p:cNvPicPr>
            <a:picLocks noChangeAspect="1"/>
          </p:cNvPicPr>
          <p:nvPr/>
        </p:nvPicPr>
        <p:blipFill>
          <a:blip r:embed="rId2"/>
          <a:srcRect/>
          <a:stretch>
            <a:fillRect/>
          </a:stretch>
        </p:blipFill>
        <p:spPr>
          <a:xfrm>
            <a:off x="2924496" y="901633"/>
            <a:ext cx="3295009" cy="3449032"/>
          </a:xfrm>
          <a:prstGeom prst="rect">
            <a:avLst/>
          </a:prstGeom>
        </p:spPr>
      </p:pic>
      <p:sp>
        <p:nvSpPr>
          <p:cNvPr id="1049017"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5" name="Google Shape;427;p237"/>
          <p:cNvPicPr preferRelativeResize="0">
            <a:picLocks/>
          </p:cNvPicPr>
          <p:nvPr/>
        </p:nvPicPr>
        <p:blipFill>
          <a:blip r:embed="rId2"/>
          <a:srcRect/>
          <a:stretch>
            <a:fillRect/>
          </a:stretch>
        </p:blipFill>
        <p:spPr>
          <a:xfrm>
            <a:off x="2555408" y="637575"/>
            <a:ext cx="4004832" cy="4042613"/>
          </a:xfrm>
          <a:prstGeom prst="rect">
            <a:avLst/>
          </a:prstGeom>
          <a:noFill/>
          <a:ln>
            <a:noFill/>
          </a:ln>
        </p:spPr>
      </p:pic>
      <p:sp>
        <p:nvSpPr>
          <p:cNvPr id="1049676" name="Text Placeholder 16"/>
          <p:cNvSpPr>
            <a:spLocks noGrp="1" noEditPoints="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pic>
        <p:nvPicPr>
          <p:cNvPr id="2097157" name="Picture 5"/>
          <p:cNvPicPr>
            <a:picLocks noChangeAspect="1"/>
          </p:cNvPicPr>
          <p:nvPr userDrawn="1"/>
        </p:nvPicPr>
        <p:blipFill>
          <a:blip r:embed="rId2"/>
          <a:srcRect l="16976" t="14937" r="19509" b="5409"/>
          <a:stretch>
            <a:fillRect/>
          </a:stretch>
        </p:blipFill>
        <p:spPr>
          <a:xfrm>
            <a:off x="6412523" y="0"/>
            <a:ext cx="2731477" cy="5143500"/>
          </a:xfrm>
          <a:prstGeom prst="rect">
            <a:avLst/>
          </a:prstGeom>
        </p:spPr>
      </p:pic>
      <p:pic>
        <p:nvPicPr>
          <p:cNvPr id="2097158" name="Google Shape;13;p29" descr="Shape  Description automatically generated with low confidence"/>
          <p:cNvPicPr preferRelativeResize="0">
            <a:picLocks/>
          </p:cNvPicPr>
          <p:nvPr/>
        </p:nvPicPr>
        <p:blipFill>
          <a:blip r:embed="rId3">
            <a:alphaModFix/>
          </a:blip>
          <a:srcRect/>
          <a:stretch>
            <a:fillRect/>
          </a:stretch>
        </p:blipFill>
        <p:spPr>
          <a:xfrm>
            <a:off x="0" y="6"/>
            <a:ext cx="9143990" cy="5143494"/>
          </a:xfrm>
          <a:prstGeom prst="rect">
            <a:avLst/>
          </a:prstGeom>
          <a:noFill/>
          <a:ln>
            <a:noFill/>
          </a:ln>
        </p:spPr>
      </p:pic>
      <p:sp>
        <p:nvSpPr>
          <p:cNvPr id="1048599" name="Google Shape;15;p29"/>
          <p:cNvSpPr>
            <a:spLocks noGrp="1" noEditPoints="1"/>
          </p:cNvSpPr>
          <p:nvPr>
            <p:ph type="body" idx="1"/>
          </p:nvPr>
        </p:nvSpPr>
        <p:spPr>
          <a:xfrm>
            <a:off x="135732" y="756211"/>
            <a:ext cx="4436269" cy="343433"/>
          </a:xfrm>
          <a:prstGeom prst="rect">
            <a:avLst/>
          </a:prstGeom>
          <a:noFill/>
          <a:ln>
            <a:noFill/>
          </a:ln>
        </p:spPr>
        <p:txBody>
          <a:bodyPr wrap="square" lIns="91425" tIns="45700" rIns="91425" bIns="45700" anchor="ctr">
            <a:noAutofit/>
          </a:bodyPr>
          <a:lstStyle>
            <a:lvl1pPr marL="285750" indent="-285750" algn="l">
              <a:lnSpc>
                <a:spcPct val="90000"/>
              </a:lnSpc>
              <a:spcBef>
                <a:spcPts val="0"/>
              </a:spcBef>
              <a:spcAft>
                <a:spcPts val="0"/>
              </a:spcAft>
              <a:buClr>
                <a:schemeClr val="dk1"/>
              </a:buClr>
              <a:buSzPts val="1400"/>
              <a:buFont typeface="Wingdings" pitchFamily="2"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00" name="Google Shape;16;p29"/>
          <p:cNvSpPr>
            <a:spLocks noGrp="1" noEditPoints="1"/>
          </p:cNvSpPr>
          <p:nvPr>
            <p:ph type="body" idx="2"/>
          </p:nvPr>
        </p:nvSpPr>
        <p:spPr>
          <a:xfrm>
            <a:off x="135732" y="1194361"/>
            <a:ext cx="4265186" cy="2139553"/>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0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0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48" name="Picture 2" descr="Icon  Description automatically generated"/>
          <p:cNvPicPr>
            <a:picLocks noChangeAspect="1"/>
          </p:cNvPicPr>
          <p:nvPr/>
        </p:nvPicPr>
        <p:blipFill>
          <a:blip r:embed="rId2"/>
          <a:srcRect/>
          <a:stretch>
            <a:fillRect/>
          </a:stretch>
        </p:blipFill>
        <p:spPr>
          <a:xfrm>
            <a:off x="2360040" y="277448"/>
            <a:ext cx="4422039" cy="4588604"/>
          </a:xfrm>
          <a:prstGeom prst="rect">
            <a:avLst/>
          </a:prstGeom>
        </p:spPr>
      </p:pic>
      <p:sp>
        <p:nvSpPr>
          <p:cNvPr id="1049220" name="Text Placeholder 16"/>
          <p:cNvSpPr>
            <a:spLocks noGrp="1" noEditPoints="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21" name="Text Placeholder 16"/>
          <p:cNvSpPr>
            <a:spLocks noGrp="1" noEditPoints="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77"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78"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79"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9680"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81"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82"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9683" name="Text Placeholder 16"/>
          <p:cNvSpPr>
            <a:spLocks noGrp="1" noEditPoints="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4" name="Text Placeholder 16"/>
          <p:cNvSpPr>
            <a:spLocks noGrp="1" noEditPoints="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45"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6"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47"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648"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9"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0"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651" name="Text Placeholder 16"/>
          <p:cNvSpPr>
            <a:spLocks noGrp="1" noEditPoints="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2" name="Text Placeholder 16"/>
          <p:cNvSpPr>
            <a:spLocks noGrp="1" noEditPoints="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8"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cxnSp>
        <p:nvCxnSpPr>
          <p:cNvPr id="3145822" name="Straight Connector 5"/>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64" name="Group 36"/>
          <p:cNvGrpSpPr/>
          <p:nvPr/>
        </p:nvGrpSpPr>
        <p:grpSpPr>
          <a:xfrm>
            <a:off x="2339405" y="1943342"/>
            <a:ext cx="396240" cy="683951"/>
            <a:chOff x="2339405" y="1953281"/>
            <a:chExt cx="396240" cy="683951"/>
          </a:xfrm>
        </p:grpSpPr>
        <p:sp>
          <p:nvSpPr>
            <p:cNvPr id="1049347" name="Rectangle 29"/>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48" name="Rectangle 30"/>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3" name="Straight Arrow Connector 27"/>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49" name="Rectangle 28"/>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65" name="Group 37"/>
          <p:cNvGrpSpPr/>
          <p:nvPr/>
        </p:nvGrpSpPr>
        <p:grpSpPr>
          <a:xfrm>
            <a:off x="6408356" y="1943342"/>
            <a:ext cx="396240" cy="683951"/>
            <a:chOff x="6408356" y="1953281"/>
            <a:chExt cx="396240" cy="683951"/>
          </a:xfrm>
        </p:grpSpPr>
        <p:sp>
          <p:nvSpPr>
            <p:cNvPr id="1049350" name="Rectangle 22"/>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51" name="Rectangle 23"/>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4" name="Straight Arrow Connector 20"/>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52" name="Rectangle 21"/>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353" name="Text Placeholder 16"/>
          <p:cNvSpPr>
            <a:spLocks noGrp="1" noEditPoints="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4" name="Text Placeholder 16"/>
          <p:cNvSpPr>
            <a:spLocks noGrp="1" noEditPoints="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5" name="Text Placeholder 16"/>
          <p:cNvSpPr>
            <a:spLocks noGrp="1" noEditPoints="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6" name="Text Placeholder 16"/>
          <p:cNvSpPr>
            <a:spLocks noGrp="1" noEditPoints="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70"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1" name="Rectangle 12"/>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72"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773" name="Text Placeholder 16"/>
          <p:cNvSpPr>
            <a:spLocks noGrp="1" noEditPoints="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74"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5" name="Rectangle 5"/>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76" name="TextBox 6"/>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777" name="Text Placeholder 16"/>
          <p:cNvSpPr>
            <a:spLocks noGrp="1" noEditPoints="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78"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9" name="Rectangle 15"/>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0" name="TextBox 16"/>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3</a:t>
            </a:r>
            <a:endParaRPr lang="en-US" sz="1600" i="1" dirty="0">
              <a:solidFill>
                <a:schemeClr val="bg1"/>
              </a:solidFill>
              <a:latin typeface="Public Sans" pitchFamily="2" charset="77"/>
            </a:endParaRPr>
          </a:p>
        </p:txBody>
      </p:sp>
      <p:sp>
        <p:nvSpPr>
          <p:cNvPr id="1048781" name="Text Placeholder 16"/>
          <p:cNvSpPr>
            <a:spLocks noGrp="1" noEditPoints="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7"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378" name="Google Shape;287;p51"/>
          <p:cNvGrpSpPr/>
          <p:nvPr/>
        </p:nvGrpSpPr>
        <p:grpSpPr>
          <a:xfrm>
            <a:off x="0" y="2399230"/>
            <a:ext cx="9144001" cy="2349751"/>
            <a:chOff x="0" y="2182920"/>
            <a:chExt cx="9144001" cy="2349751"/>
          </a:xfrm>
        </p:grpSpPr>
        <p:sp>
          <p:nvSpPr>
            <p:cNvPr id="1049416" name="Google Shape;288;p51"/>
            <p:cNvSpPr/>
            <p:nvPr/>
          </p:nvSpPr>
          <p:spPr>
            <a:xfrm>
              <a:off x="0" y="2689734"/>
              <a:ext cx="9144001" cy="1842937"/>
            </a:xfrm>
            <a:prstGeom prst="rect">
              <a:avLst/>
            </a:prstGeom>
            <a:solidFill>
              <a:schemeClr val="accent4"/>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9" name="Google Shape;289;p51"/>
            <p:cNvGrpSpPr/>
            <p:nvPr/>
          </p:nvGrpSpPr>
          <p:grpSpPr>
            <a:xfrm>
              <a:off x="1229347" y="2182920"/>
              <a:ext cx="6685306" cy="1002265"/>
              <a:chOff x="976268" y="2064936"/>
              <a:chExt cx="6685306" cy="1002265"/>
            </a:xfrm>
          </p:grpSpPr>
          <p:sp>
            <p:nvSpPr>
              <p:cNvPr id="1049417"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18"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19"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420"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1"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2"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3"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424"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5"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6"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06"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198" name="Google Shape;287;p51"/>
          <p:cNvGrpSpPr/>
          <p:nvPr/>
        </p:nvGrpSpPr>
        <p:grpSpPr>
          <a:xfrm>
            <a:off x="0" y="2399230"/>
            <a:ext cx="9144001" cy="2349751"/>
            <a:chOff x="0" y="2182920"/>
            <a:chExt cx="9144001" cy="2349751"/>
          </a:xfrm>
        </p:grpSpPr>
        <p:sp>
          <p:nvSpPr>
            <p:cNvPr id="1048834" name="Google Shape;288;p51"/>
            <p:cNvSpPr/>
            <p:nvPr/>
          </p:nvSpPr>
          <p:spPr>
            <a:xfrm>
              <a:off x="0" y="2689734"/>
              <a:ext cx="9144001" cy="1842937"/>
            </a:xfrm>
            <a:prstGeom prst="rect">
              <a:avLst/>
            </a:prstGeom>
            <a:solidFill>
              <a:schemeClr val="accent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99" name="Google Shape;289;p51"/>
            <p:cNvGrpSpPr/>
            <p:nvPr/>
          </p:nvGrpSpPr>
          <p:grpSpPr>
            <a:xfrm>
              <a:off x="1229347" y="2182920"/>
              <a:ext cx="6685306" cy="1002265"/>
              <a:chOff x="976268" y="2064936"/>
              <a:chExt cx="6685306" cy="1002265"/>
            </a:xfrm>
          </p:grpSpPr>
          <p:sp>
            <p:nvSpPr>
              <p:cNvPr id="1048835"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836"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837"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8838"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39"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40"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41"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42"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3"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4"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4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2"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234" name="Google Shape;287;p51"/>
          <p:cNvGrpSpPr/>
          <p:nvPr/>
        </p:nvGrpSpPr>
        <p:grpSpPr>
          <a:xfrm>
            <a:off x="0" y="2399230"/>
            <a:ext cx="9144001" cy="2349751"/>
            <a:chOff x="0" y="2182920"/>
            <a:chExt cx="9144001" cy="2349751"/>
          </a:xfrm>
        </p:grpSpPr>
        <p:sp>
          <p:nvSpPr>
            <p:cNvPr id="1048929" name="Google Shape;288;p51"/>
            <p:cNvSpPr/>
            <p:nvPr/>
          </p:nvSpPr>
          <p:spPr>
            <a:xfrm>
              <a:off x="0" y="2689734"/>
              <a:ext cx="9144001" cy="1842937"/>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35" name="Google Shape;289;p51"/>
            <p:cNvGrpSpPr/>
            <p:nvPr/>
          </p:nvGrpSpPr>
          <p:grpSpPr>
            <a:xfrm>
              <a:off x="1229347" y="2182920"/>
              <a:ext cx="6685306" cy="1002265"/>
              <a:chOff x="976268" y="2064936"/>
              <a:chExt cx="6685306" cy="1002265"/>
            </a:xfrm>
          </p:grpSpPr>
          <p:sp>
            <p:nvSpPr>
              <p:cNvPr id="1048930"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31"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32"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8933"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4"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5"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6"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937"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38"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39"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4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1"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447" name="Google Shape;287;p51"/>
          <p:cNvGrpSpPr/>
          <p:nvPr/>
        </p:nvGrpSpPr>
        <p:grpSpPr>
          <a:xfrm>
            <a:off x="0" y="2399230"/>
            <a:ext cx="9144001" cy="2349751"/>
            <a:chOff x="0" y="2182920"/>
            <a:chExt cx="9144001" cy="2349751"/>
          </a:xfrm>
        </p:grpSpPr>
        <p:sp>
          <p:nvSpPr>
            <p:cNvPr id="1049627" name="Google Shape;288;p51"/>
            <p:cNvSpPr/>
            <p:nvPr/>
          </p:nvSpPr>
          <p:spPr>
            <a:xfrm>
              <a:off x="0" y="2689734"/>
              <a:ext cx="9144001" cy="1842937"/>
            </a:xfrm>
            <a:prstGeom prst="rect">
              <a:avLst/>
            </a:prstGeom>
            <a:solidFill>
              <a:schemeClr val="accent4"/>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48" name="Google Shape;289;p51"/>
            <p:cNvGrpSpPr/>
            <p:nvPr/>
          </p:nvGrpSpPr>
          <p:grpSpPr>
            <a:xfrm>
              <a:off x="1229347" y="2182920"/>
              <a:ext cx="6685306" cy="1002265"/>
              <a:chOff x="976268" y="2064936"/>
              <a:chExt cx="6685306" cy="1002265"/>
            </a:xfrm>
          </p:grpSpPr>
          <p:sp>
            <p:nvSpPr>
              <p:cNvPr id="1049628"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29"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30"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631"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2"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3"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4"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635"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6"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7"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4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181"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804" name="Straight Connector 5"/>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182"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3" name="Text Placeholder 16"/>
          <p:cNvSpPr>
            <a:spLocks noGrp="1" noEditPoints="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4"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5" name="Text Placeholder 16"/>
          <p:cNvSpPr>
            <a:spLocks noGrp="1" noEditPoints="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6"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7" name="Text Placeholder 16"/>
          <p:cNvSpPr>
            <a:spLocks noGrp="1" noEditPoints="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8" name="Picture Placeholder 12"/>
          <p:cNvSpPr>
            <a:spLocks noGrp="1" noEditPoints="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89" name="Picture Placeholder 12"/>
          <p:cNvSpPr>
            <a:spLocks noGrp="1" noEditPoints="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90" name="Picture Placeholder 12"/>
          <p:cNvSpPr>
            <a:spLocks noGrp="1" noEditPoints="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91" name="Text Placeholder 16"/>
          <p:cNvSpPr>
            <a:spLocks noGrp="1" noEditPoints="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2" name="Text Placeholder 16"/>
          <p:cNvSpPr>
            <a:spLocks noGrp="1" noEditPoints="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3" name="Text Placeholder 16"/>
          <p:cNvSpPr>
            <a:spLocks noGrp="1" noEditPoints="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9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2">
    <p:spTree>
      <p:nvGrpSpPr>
        <p:cNvPr id="1" name=""/>
        <p:cNvGrpSpPr/>
        <p:nvPr/>
      </p:nvGrpSpPr>
      <p:grpSpPr>
        <a:xfrm>
          <a:off x="0" y="0"/>
          <a:ext cx="0" cy="0"/>
          <a:chOff x="0" y="0"/>
          <a:chExt cx="0" cy="0"/>
        </a:xfrm>
      </p:grpSpPr>
      <p:sp>
        <p:nvSpPr>
          <p:cNvPr id="1049732" name="Google Shape;19;p32"/>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22"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733" name="Google Shape;23;p32"/>
          <p:cNvSpPr>
            <a:spLocks noGrp="1" noEditPoints="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734"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73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0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847"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752" name="Straight Connector 5"/>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48"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49" name="Text Placeholder 16"/>
          <p:cNvSpPr>
            <a:spLocks noGrp="1" noEditPoints="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0"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1" name="Text Placeholder 16"/>
          <p:cNvSpPr>
            <a:spLocks noGrp="1" noEditPoints="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2"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3" name="Text Placeholder 16"/>
          <p:cNvSpPr>
            <a:spLocks noGrp="1" noEditPoints="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4" name="Picture Placeholder 12"/>
          <p:cNvSpPr>
            <a:spLocks noGrp="1" noEditPoints="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5" name="Picture Placeholder 12"/>
          <p:cNvSpPr>
            <a:spLocks noGrp="1" noEditPoints="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6" name="Picture Placeholder 12"/>
          <p:cNvSpPr>
            <a:spLocks noGrp="1" noEditPoints="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7" name="Text Placeholder 16"/>
          <p:cNvSpPr>
            <a:spLocks noGrp="1" noEditPoints="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8" name="Text Placeholder 16"/>
          <p:cNvSpPr>
            <a:spLocks noGrp="1" noEditPoints="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9" name="Text Placeholder 16"/>
          <p:cNvSpPr>
            <a:spLocks noGrp="1" noEditPoints="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6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16" name="Arrow: Right 4"/>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354" name="Group 44"/>
          <p:cNvGrpSpPr/>
          <p:nvPr/>
        </p:nvGrpSpPr>
        <p:grpSpPr>
          <a:xfrm>
            <a:off x="865742" y="1720353"/>
            <a:ext cx="7412516" cy="894830"/>
            <a:chOff x="865742" y="1720353"/>
            <a:chExt cx="7412516" cy="894830"/>
          </a:xfrm>
        </p:grpSpPr>
        <p:grpSp>
          <p:nvGrpSpPr>
            <p:cNvPr id="355" name="Group 37"/>
            <p:cNvGrpSpPr/>
            <p:nvPr/>
          </p:nvGrpSpPr>
          <p:grpSpPr>
            <a:xfrm>
              <a:off x="3119411" y="1720353"/>
              <a:ext cx="651510" cy="894830"/>
              <a:chOff x="2980317" y="2014294"/>
              <a:chExt cx="651510" cy="894830"/>
            </a:xfrm>
          </p:grpSpPr>
          <p:cxnSp>
            <p:nvCxnSpPr>
              <p:cNvPr id="3145817" name="Straight Connector 8"/>
              <p:cNvCxnSpPr>
                <a:cxnSpLocks/>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17" name="Oval 30"/>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18" name="Oval 31"/>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2</a:t>
                </a:r>
              </a:p>
            </p:txBody>
          </p:sp>
        </p:grpSp>
        <p:grpSp>
          <p:nvGrpSpPr>
            <p:cNvPr id="356" name="Group 38"/>
            <p:cNvGrpSpPr/>
            <p:nvPr/>
          </p:nvGrpSpPr>
          <p:grpSpPr>
            <a:xfrm>
              <a:off x="5373080" y="1720353"/>
              <a:ext cx="651510" cy="894830"/>
              <a:chOff x="5071929" y="2014294"/>
              <a:chExt cx="651510" cy="894830"/>
            </a:xfrm>
          </p:grpSpPr>
          <p:cxnSp>
            <p:nvCxnSpPr>
              <p:cNvPr id="3145818" name="Straight Connector 9"/>
              <p:cNvCxnSpPr>
                <a:cxnSpLocks/>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19" name="Oval 26"/>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0" name="Oval 27"/>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3</a:t>
                </a:r>
              </a:p>
            </p:txBody>
          </p:sp>
        </p:grpSp>
        <p:grpSp>
          <p:nvGrpSpPr>
            <p:cNvPr id="357" name="Group 39"/>
            <p:cNvGrpSpPr/>
            <p:nvPr/>
          </p:nvGrpSpPr>
          <p:grpSpPr>
            <a:xfrm>
              <a:off x="7626748" y="1720353"/>
              <a:ext cx="651510" cy="894830"/>
              <a:chOff x="7469822" y="2014294"/>
              <a:chExt cx="651510" cy="894830"/>
            </a:xfrm>
          </p:grpSpPr>
          <p:cxnSp>
            <p:nvCxnSpPr>
              <p:cNvPr id="3145819" name="Straight Connector 10"/>
              <p:cNvCxnSpPr>
                <a:cxnSpLocks/>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1" name="Oval 22"/>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2" name="Oval 23"/>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4</a:t>
                </a:r>
              </a:p>
            </p:txBody>
          </p:sp>
        </p:grpSp>
        <p:grpSp>
          <p:nvGrpSpPr>
            <p:cNvPr id="358" name="Group 36"/>
            <p:cNvGrpSpPr/>
            <p:nvPr/>
          </p:nvGrpSpPr>
          <p:grpSpPr>
            <a:xfrm>
              <a:off x="865742" y="1720353"/>
              <a:ext cx="651510" cy="894830"/>
              <a:chOff x="888704" y="2014294"/>
              <a:chExt cx="651510" cy="894830"/>
            </a:xfrm>
          </p:grpSpPr>
          <p:cxnSp>
            <p:nvCxnSpPr>
              <p:cNvPr id="3145820" name="Straight Connector 7"/>
              <p:cNvCxnSpPr>
                <a:cxnSpLocks/>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23" name="Oval 18"/>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4" name="Oval 19"/>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1</a:t>
                </a:r>
              </a:p>
            </p:txBody>
          </p:sp>
        </p:grpSp>
      </p:grpSp>
      <p:sp>
        <p:nvSpPr>
          <p:cNvPr id="1049325" name="Text Placeholder 16"/>
          <p:cNvSpPr>
            <a:spLocks noGrp="1" noEditPoints="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6" name="Text Placeholder 16"/>
          <p:cNvSpPr>
            <a:spLocks noGrp="1" noEditPoints="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7" name="Text Placeholder 16"/>
          <p:cNvSpPr>
            <a:spLocks noGrp="1" noEditPoints="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8" name="Text Placeholder 16"/>
          <p:cNvSpPr>
            <a:spLocks noGrp="1" noEditPoints="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9" name="Text Placeholder 16"/>
          <p:cNvSpPr>
            <a:spLocks noGrp="1" noEditPoints="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0" name="Text Placeholder 16"/>
          <p:cNvSpPr>
            <a:spLocks noGrp="1" noEditPoints="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1" name="Text Placeholder 16"/>
          <p:cNvSpPr>
            <a:spLocks noGrp="1" noEditPoints="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2" name="Text Placeholder 16"/>
          <p:cNvSpPr>
            <a:spLocks noGrp="1" noEditPoints="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3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177" name="Group 44"/>
          <p:cNvGrpSpPr/>
          <p:nvPr/>
        </p:nvGrpSpPr>
        <p:grpSpPr>
          <a:xfrm>
            <a:off x="1114581" y="3141131"/>
            <a:ext cx="175260" cy="1120085"/>
            <a:chOff x="973176" y="3197693"/>
            <a:chExt cx="175260" cy="1120085"/>
          </a:xfrm>
        </p:grpSpPr>
        <p:sp>
          <p:nvSpPr>
            <p:cNvPr id="1048729" name="Rectangle 32"/>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0" name="Straight Connector 33"/>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8" name="Group 46"/>
          <p:cNvGrpSpPr/>
          <p:nvPr/>
        </p:nvGrpSpPr>
        <p:grpSpPr>
          <a:xfrm>
            <a:off x="5033439" y="1436374"/>
            <a:ext cx="175260" cy="1120085"/>
            <a:chOff x="4892034" y="1492936"/>
            <a:chExt cx="175260" cy="1120085"/>
          </a:xfrm>
        </p:grpSpPr>
        <p:sp>
          <p:nvSpPr>
            <p:cNvPr id="1048730" name="Rectangle 26"/>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1" name="Straight Connector 27"/>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9" name="Group 43"/>
          <p:cNvGrpSpPr/>
          <p:nvPr/>
        </p:nvGrpSpPr>
        <p:grpSpPr>
          <a:xfrm>
            <a:off x="1114581" y="1436374"/>
            <a:ext cx="175260" cy="1120085"/>
            <a:chOff x="973176" y="1492936"/>
            <a:chExt cx="175260" cy="1120085"/>
          </a:xfrm>
        </p:grpSpPr>
        <p:cxnSp>
          <p:nvCxnSpPr>
            <p:cNvPr id="3145742" name="Straight Connector 37"/>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1" name="Rectangle 36"/>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0" name="Group 45"/>
          <p:cNvGrpSpPr/>
          <p:nvPr/>
        </p:nvGrpSpPr>
        <p:grpSpPr>
          <a:xfrm>
            <a:off x="5033439" y="3141131"/>
            <a:ext cx="175260" cy="1120085"/>
            <a:chOff x="4892034" y="3197693"/>
            <a:chExt cx="175260" cy="1120085"/>
          </a:xfrm>
        </p:grpSpPr>
        <p:cxnSp>
          <p:nvCxnSpPr>
            <p:cNvPr id="3145743" name="Straight Connector 23"/>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2" name="Rectangle 22"/>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8733" name="Text Placeholder 16"/>
          <p:cNvSpPr>
            <a:spLocks noGrp="1" noEditPoints="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4" name="Text Placeholder 16"/>
          <p:cNvSpPr>
            <a:spLocks noGrp="1" noEditPoints="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5" name="Text Placeholder 16"/>
          <p:cNvSpPr>
            <a:spLocks noGrp="1" noEditPoints="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6" name="Text Placeholder 16"/>
          <p:cNvSpPr>
            <a:spLocks noGrp="1" noEditPoints="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7" name="Text Placeholder 16"/>
          <p:cNvSpPr>
            <a:spLocks noGrp="1" noEditPoints="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8" name="Text Placeholder 16"/>
          <p:cNvSpPr>
            <a:spLocks noGrp="1" noEditPoints="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9" name="Text Placeholder 16"/>
          <p:cNvSpPr>
            <a:spLocks noGrp="1" noEditPoints="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0" name="Text Placeholder 16"/>
          <p:cNvSpPr>
            <a:spLocks noGrp="1" noEditPoints="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4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294" name="Group 7"/>
          <p:cNvGrpSpPr/>
          <p:nvPr/>
        </p:nvGrpSpPr>
        <p:grpSpPr>
          <a:xfrm>
            <a:off x="270520" y="225967"/>
            <a:ext cx="175260" cy="2964623"/>
            <a:chOff x="270520" y="1140367"/>
            <a:chExt cx="175260" cy="2964623"/>
          </a:xfrm>
        </p:grpSpPr>
        <p:grpSp>
          <p:nvGrpSpPr>
            <p:cNvPr id="295" name="Group 44"/>
            <p:cNvGrpSpPr/>
            <p:nvPr/>
          </p:nvGrpSpPr>
          <p:grpSpPr>
            <a:xfrm>
              <a:off x="270520" y="2780648"/>
              <a:ext cx="175260" cy="1324342"/>
              <a:chOff x="129115" y="2837210"/>
              <a:chExt cx="175260" cy="1324342"/>
            </a:xfrm>
          </p:grpSpPr>
          <p:sp>
            <p:nvSpPr>
              <p:cNvPr id="1049076"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93"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96" name="Group 43"/>
            <p:cNvGrpSpPr/>
            <p:nvPr/>
          </p:nvGrpSpPr>
          <p:grpSpPr>
            <a:xfrm>
              <a:off x="270520" y="1140367"/>
              <a:ext cx="175260" cy="1310953"/>
              <a:chOff x="129115" y="1196929"/>
              <a:chExt cx="175260" cy="1310953"/>
            </a:xfrm>
          </p:grpSpPr>
          <p:cxnSp>
            <p:nvCxnSpPr>
              <p:cNvPr id="3145794"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77"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078" name="Text Placeholder 2"/>
          <p:cNvSpPr txBox="1"/>
          <p:nvPr userDrawn="1"/>
        </p:nvSpPr>
        <p:spPr>
          <a:xfrm>
            <a:off x="445780" y="1901300"/>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1049079" name="Text Placeholder 2"/>
          <p:cNvSpPr txBox="1"/>
          <p:nvPr userDrawn="1"/>
        </p:nvSpPr>
        <p:spPr>
          <a:xfrm>
            <a:off x="445779" y="237121"/>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1049080" name="Text Placeholder 2"/>
          <p:cNvSpPr txBox="1"/>
          <p:nvPr userDrawn="1"/>
        </p:nvSpPr>
        <p:spPr>
          <a:xfrm>
            <a:off x="489450" y="1058210"/>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2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484" name="Group 7"/>
          <p:cNvGrpSpPr/>
          <p:nvPr/>
        </p:nvGrpSpPr>
        <p:grpSpPr>
          <a:xfrm>
            <a:off x="270520" y="225967"/>
            <a:ext cx="175260" cy="2964623"/>
            <a:chOff x="270520" y="1140367"/>
            <a:chExt cx="175260" cy="2964623"/>
          </a:xfrm>
        </p:grpSpPr>
        <p:grpSp>
          <p:nvGrpSpPr>
            <p:cNvPr id="485" name="Group 44"/>
            <p:cNvGrpSpPr/>
            <p:nvPr/>
          </p:nvGrpSpPr>
          <p:grpSpPr>
            <a:xfrm>
              <a:off x="270520" y="2780648"/>
              <a:ext cx="175260" cy="1324342"/>
              <a:chOff x="129115" y="2837210"/>
              <a:chExt cx="175260" cy="1324342"/>
            </a:xfrm>
          </p:grpSpPr>
          <p:sp>
            <p:nvSpPr>
              <p:cNvPr id="1049741"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874"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86" name="Group 43"/>
            <p:cNvGrpSpPr/>
            <p:nvPr/>
          </p:nvGrpSpPr>
          <p:grpSpPr>
            <a:xfrm>
              <a:off x="270520" y="1140367"/>
              <a:ext cx="175260" cy="1310953"/>
              <a:chOff x="129115" y="1196929"/>
              <a:chExt cx="175260" cy="1310953"/>
            </a:xfrm>
          </p:grpSpPr>
          <p:cxnSp>
            <p:nvCxnSpPr>
              <p:cNvPr id="3145875"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42"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743" name="Text Placeholder 2"/>
          <p:cNvSpPr txBox="1"/>
          <p:nvPr userDrawn="1"/>
        </p:nvSpPr>
        <p:spPr>
          <a:xfrm>
            <a:off x="445780" y="1901300"/>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1049744" name="Text Placeholder 2"/>
          <p:cNvSpPr txBox="1"/>
          <p:nvPr userDrawn="1"/>
        </p:nvSpPr>
        <p:spPr>
          <a:xfrm>
            <a:off x="445779" y="237121"/>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1049745" name="Text Placeholder 2"/>
          <p:cNvSpPr txBox="1"/>
          <p:nvPr userDrawn="1"/>
        </p:nvSpPr>
        <p:spPr>
          <a:xfrm>
            <a:off x="489450" y="1058210"/>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1049746" name="Text Placeholder 2"/>
          <p:cNvSpPr txBox="1"/>
          <p:nvPr userDrawn="1"/>
        </p:nvSpPr>
        <p:spPr>
          <a:xfrm>
            <a:off x="489450" y="2722389"/>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248" name="Group 7"/>
          <p:cNvGrpSpPr/>
          <p:nvPr/>
        </p:nvGrpSpPr>
        <p:grpSpPr>
          <a:xfrm>
            <a:off x="270520" y="225967"/>
            <a:ext cx="175260" cy="2964623"/>
            <a:chOff x="270520" y="1140367"/>
            <a:chExt cx="175260" cy="2964623"/>
          </a:xfrm>
        </p:grpSpPr>
        <p:grpSp>
          <p:nvGrpSpPr>
            <p:cNvPr id="249" name="Group 44"/>
            <p:cNvGrpSpPr/>
            <p:nvPr/>
          </p:nvGrpSpPr>
          <p:grpSpPr>
            <a:xfrm>
              <a:off x="270520" y="2780648"/>
              <a:ext cx="175260" cy="1324342"/>
              <a:chOff x="129115" y="2837210"/>
              <a:chExt cx="175260" cy="1324342"/>
            </a:xfrm>
          </p:grpSpPr>
          <p:sp>
            <p:nvSpPr>
              <p:cNvPr id="1048973"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70"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50" name="Group 43"/>
            <p:cNvGrpSpPr/>
            <p:nvPr/>
          </p:nvGrpSpPr>
          <p:grpSpPr>
            <a:xfrm>
              <a:off x="270520" y="1140367"/>
              <a:ext cx="175260" cy="1310953"/>
              <a:chOff x="129115" y="1196929"/>
              <a:chExt cx="175260" cy="1310953"/>
            </a:xfrm>
          </p:grpSpPr>
          <p:cxnSp>
            <p:nvCxnSpPr>
              <p:cNvPr id="3145771"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8974"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8975" name="Text Placeholder 16"/>
          <p:cNvSpPr>
            <a:spLocks noGrp="1" noEditPoints="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1048976" name="Text Placeholder 16"/>
          <p:cNvSpPr>
            <a:spLocks noGrp="1" noEditPoints="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7" name="Text Placeholder 16"/>
          <p:cNvSpPr>
            <a:spLocks noGrp="1" noEditPoints="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1048978" name="Text Placeholder 16"/>
          <p:cNvSpPr>
            <a:spLocks noGrp="1" noEditPoints="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3"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460" name="Google Shape;59;p36"/>
          <p:cNvGrpSpPr/>
          <p:nvPr/>
        </p:nvGrpSpPr>
        <p:grpSpPr>
          <a:xfrm>
            <a:off x="240067" y="2283802"/>
            <a:ext cx="8663867" cy="930794"/>
            <a:chOff x="198438" y="775483"/>
            <a:chExt cx="8634888" cy="927681"/>
          </a:xfrm>
        </p:grpSpPr>
        <p:pic>
          <p:nvPicPr>
            <p:cNvPr id="2097314" name="Google Shape;60;p36"/>
            <p:cNvPicPr preferRelativeResize="0">
              <a:picLocks/>
            </p:cNvPicPr>
            <p:nvPr/>
          </p:nvPicPr>
          <p:blipFill>
            <a:blip r:embed="rId3">
              <a:alphaModFix/>
            </a:blip>
            <a:srcRect/>
            <a:stretch>
              <a:fillRect/>
            </a:stretch>
          </p:blipFill>
          <p:spPr>
            <a:xfrm>
              <a:off x="198438" y="775483"/>
              <a:ext cx="8634888" cy="927681"/>
            </a:xfrm>
            <a:prstGeom prst="rect">
              <a:avLst/>
            </a:prstGeom>
            <a:noFill/>
            <a:ln>
              <a:noFill/>
            </a:ln>
          </p:spPr>
        </p:pic>
        <p:sp>
          <p:nvSpPr>
            <p:cNvPr id="1049666" name="Google Shape;61;p36"/>
            <p:cNvSpPr txBox="1"/>
            <p:nvPr/>
          </p:nvSpPr>
          <p:spPr>
            <a:xfrm>
              <a:off x="1373561"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pitchFamily="2" charset="77"/>
                  <a:ea typeface="Public Sans" pitchFamily="2" charset="77"/>
                  <a:cs typeface="Public Sans" pitchFamily="2" charset="77"/>
                  <a:sym typeface="Public Sans" pitchFamily="2" charset="77"/>
                </a:rPr>
                <a:t>1</a:t>
              </a:r>
              <a:endParaRPr sz="13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7" name="Google Shape;62;p36"/>
            <p:cNvSpPr txBox="1"/>
            <p:nvPr/>
          </p:nvSpPr>
          <p:spPr>
            <a:xfrm>
              <a:off x="3315869"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2</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8" name="Google Shape;63;p36"/>
            <p:cNvSpPr txBox="1"/>
            <p:nvPr/>
          </p:nvSpPr>
          <p:spPr>
            <a:xfrm>
              <a:off x="5225949"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3</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9" name="Google Shape;64;p36"/>
            <p:cNvSpPr txBox="1"/>
            <p:nvPr/>
          </p:nvSpPr>
          <p:spPr>
            <a:xfrm>
              <a:off x="7168257"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4</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1049670" name="Text Placeholder 16"/>
          <p:cNvSpPr>
            <a:spLocks noGrp="1" noEditPoints="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1" name="Text Placeholder 16"/>
          <p:cNvSpPr>
            <a:spLocks noGrp="1" noEditPoints="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2" name="Text Placeholder 16"/>
          <p:cNvSpPr>
            <a:spLocks noGrp="1" noEditPoints="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3" name="Text Placeholder 16"/>
          <p:cNvSpPr>
            <a:spLocks noGrp="1" noEditPoints="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9"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sp>
        <p:nvSpPr>
          <p:cNvPr id="1049040" name="Google Shape;54;p36"/>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1" name="Google Shape;55;p36"/>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2" name="Google Shape;56;p36"/>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3" name="Google Shape;57;p36"/>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4" name="Google Shape;66;p36"/>
          <p:cNvSpPr>
            <a:spLocks noGrp="1" noEditPoints="1"/>
          </p:cNvSpPr>
          <p:nvPr>
            <p:ph type="body" idx="1"/>
          </p:nvPr>
        </p:nvSpPr>
        <p:spPr>
          <a:xfrm>
            <a:off x="1877630" y="1703516"/>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045" name="Google Shape;68;p36"/>
          <p:cNvSpPr>
            <a:spLocks noGrp="1" noEditPoints="1"/>
          </p:cNvSpPr>
          <p:nvPr>
            <p:ph type="body" idx="4"/>
          </p:nvPr>
        </p:nvSpPr>
        <p:spPr>
          <a:xfrm>
            <a:off x="6243215" y="1703516"/>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6" name="Google Shape;70;p36"/>
          <p:cNvSpPr>
            <a:spLocks noGrp="1" noEditPoints="1"/>
          </p:cNvSpPr>
          <p:nvPr>
            <p:ph type="body" idx="6"/>
          </p:nvPr>
        </p:nvSpPr>
        <p:spPr>
          <a:xfrm>
            <a:off x="1877630" y="3365327"/>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7" name="Google Shape;72;p36"/>
          <p:cNvSpPr>
            <a:spLocks noGrp="1" noEditPoints="1"/>
          </p:cNvSpPr>
          <p:nvPr>
            <p:ph type="body" idx="8"/>
          </p:nvPr>
        </p:nvSpPr>
        <p:spPr>
          <a:xfrm>
            <a:off x="6243215" y="3365327"/>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8" name="Google Shape;65;p36"/>
          <p:cNvSpPr>
            <a:spLocks noGrp="1" noEditPoints="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49" name="Google Shape;67;p36"/>
          <p:cNvSpPr>
            <a:spLocks noGrp="1" noEditPoints="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0" name="Google Shape;69;p36"/>
          <p:cNvSpPr>
            <a:spLocks noGrp="1" noEditPoints="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1" name="Google Shape;71;p36"/>
          <p:cNvSpPr>
            <a:spLocks noGrp="1" noEditPoints="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5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6"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375" name="Google Shape;287;p51"/>
          <p:cNvGrpSpPr/>
          <p:nvPr/>
        </p:nvGrpSpPr>
        <p:grpSpPr>
          <a:xfrm>
            <a:off x="0" y="2399230"/>
            <a:ext cx="9144001" cy="2349751"/>
            <a:chOff x="0" y="2182920"/>
            <a:chExt cx="9144001" cy="2349751"/>
          </a:xfrm>
        </p:grpSpPr>
        <p:sp>
          <p:nvSpPr>
            <p:cNvPr id="1049403" name="Google Shape;288;p51"/>
            <p:cNvSpPr/>
            <p:nvPr/>
          </p:nvSpPr>
          <p:spPr>
            <a:xfrm>
              <a:off x="0" y="2689734"/>
              <a:ext cx="9144001" cy="1842937"/>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6" name="Google Shape;289;p51"/>
            <p:cNvGrpSpPr/>
            <p:nvPr/>
          </p:nvGrpSpPr>
          <p:grpSpPr>
            <a:xfrm>
              <a:off x="1229347" y="2182920"/>
              <a:ext cx="6685306" cy="1002265"/>
              <a:chOff x="976268" y="2064936"/>
              <a:chExt cx="6685306" cy="1002265"/>
            </a:xfrm>
          </p:grpSpPr>
          <p:sp>
            <p:nvSpPr>
              <p:cNvPr id="1049404"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05"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06"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407"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8"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9"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10"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411"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2"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3"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1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fographics ">
    <p:spTree>
      <p:nvGrpSpPr>
        <p:cNvPr id="1" name=""/>
        <p:cNvGrpSpPr/>
        <p:nvPr/>
      </p:nvGrpSpPr>
      <p:grpSpPr>
        <a:xfrm>
          <a:off x="0" y="0"/>
          <a:ext cx="0" cy="0"/>
          <a:chOff x="0" y="0"/>
          <a:chExt cx="0" cy="0"/>
        </a:xfrm>
      </p:grpSpPr>
      <p:grpSp>
        <p:nvGrpSpPr>
          <p:cNvPr id="196" name="Google Shape;354;p55"/>
          <p:cNvGrpSpPr/>
          <p:nvPr/>
        </p:nvGrpSpPr>
        <p:grpSpPr>
          <a:xfrm>
            <a:off x="3138739" y="1728182"/>
            <a:ext cx="2866522" cy="2848912"/>
            <a:chOff x="-15798" y="0"/>
            <a:chExt cx="2571596" cy="2555798"/>
          </a:xfrm>
        </p:grpSpPr>
        <p:sp>
          <p:nvSpPr>
            <p:cNvPr id="1048816" name="Google Shape;355;p55"/>
            <p:cNvSpPr/>
            <p:nvPr/>
          </p:nvSpPr>
          <p:spPr>
            <a:xfrm>
              <a:off x="1270000" y="0"/>
              <a:ext cx="1285798" cy="1333474"/>
            </a:xfrm>
            <a:custGeom>
              <a:avLst/>
              <a:gdLst/>
              <a:ahLst/>
              <a:cxnLst/>
              <a:rect l="l" t="t" r="r" b="b"/>
              <a:pathLst>
                <a:path w="1285798" h="1333474">
                  <a:moveTo>
                    <a:pt x="0" y="0"/>
                  </a:moveTo>
                  <a:cubicBezTo>
                    <a:pt x="347841" y="0"/>
                    <a:pt x="680458" y="142671"/>
                    <a:pt x="920193" y="394703"/>
                  </a:cubicBezTo>
                  <a:cubicBezTo>
                    <a:pt x="1159929" y="646735"/>
                    <a:pt x="1285798" y="986067"/>
                    <a:pt x="1268413" y="1333474"/>
                  </a:cubicBezTo>
                  <a:lnTo>
                    <a:pt x="0" y="1270000"/>
                  </a:lnTo>
                  <a:lnTo>
                    <a:pt x="0" y="0"/>
                  </a:lnTo>
                  <a:close/>
                </a:path>
              </a:pathLst>
            </a:custGeom>
            <a:solidFill>
              <a:srgbClr val="96C0D9"/>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817" name="Google Shape;356;p55"/>
            <p:cNvSpPr/>
            <p:nvPr/>
          </p:nvSpPr>
          <p:spPr>
            <a:xfrm>
              <a:off x="1206526" y="1270000"/>
              <a:ext cx="1333474" cy="1285798"/>
            </a:xfrm>
            <a:custGeom>
              <a:avLst/>
              <a:gdLst/>
              <a:ahLst/>
              <a:cxnLst/>
              <a:rect l="l" t="t" r="r" b="b"/>
              <a:pathLst>
                <a:path w="1333474" h="1285798">
                  <a:moveTo>
                    <a:pt x="1333474" y="0"/>
                  </a:moveTo>
                  <a:cubicBezTo>
                    <a:pt x="1333474" y="347841"/>
                    <a:pt x="1190803" y="680458"/>
                    <a:pt x="938771" y="920193"/>
                  </a:cubicBezTo>
                  <a:cubicBezTo>
                    <a:pt x="686738" y="1159929"/>
                    <a:pt x="347407" y="1285798"/>
                    <a:pt x="0" y="1268413"/>
                  </a:cubicBezTo>
                  <a:lnTo>
                    <a:pt x="63474" y="0"/>
                  </a:lnTo>
                  <a:lnTo>
                    <a:pt x="1333474" y="0"/>
                  </a:lnTo>
                  <a:close/>
                </a:path>
              </a:pathLst>
            </a:custGeom>
            <a:solidFill>
              <a:srgbClr val="B1C78F"/>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sp>
          <p:nvSpPr>
            <p:cNvPr id="1048818" name="Google Shape;357;p55"/>
            <p:cNvSpPr/>
            <p:nvPr/>
          </p:nvSpPr>
          <p:spPr>
            <a:xfrm>
              <a:off x="-15798" y="1206526"/>
              <a:ext cx="1285798" cy="1333474"/>
            </a:xfrm>
            <a:custGeom>
              <a:avLst/>
              <a:gdLst/>
              <a:ahLst/>
              <a:cxnLst/>
              <a:rect l="l" t="t" r="r" b="b"/>
              <a:pathLst>
                <a:path w="1285798" h="1333474">
                  <a:moveTo>
                    <a:pt x="1285798" y="1333474"/>
                  </a:moveTo>
                  <a:cubicBezTo>
                    <a:pt x="937957" y="1333474"/>
                    <a:pt x="605340" y="1190803"/>
                    <a:pt x="365605" y="938771"/>
                  </a:cubicBezTo>
                  <a:cubicBezTo>
                    <a:pt x="125869" y="686738"/>
                    <a:pt x="0" y="347407"/>
                    <a:pt x="17385" y="0"/>
                  </a:cubicBezTo>
                  <a:lnTo>
                    <a:pt x="1285798" y="63474"/>
                  </a:lnTo>
                  <a:lnTo>
                    <a:pt x="1285798" y="1333474"/>
                  </a:lnTo>
                  <a:close/>
                </a:path>
              </a:pathLst>
            </a:custGeom>
            <a:solidFill>
              <a:schemeClr val="tx2">
                <a:lumMod val="60000"/>
                <a:lumOff val="40000"/>
              </a:schemeClr>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819" name="Google Shape;358;p55"/>
            <p:cNvSpPr/>
            <p:nvPr/>
          </p:nvSpPr>
          <p:spPr>
            <a:xfrm>
              <a:off x="0" y="0"/>
              <a:ext cx="1270000" cy="1270000"/>
            </a:xfrm>
            <a:custGeom>
              <a:avLst/>
              <a:gdLst/>
              <a:ahLst/>
              <a:cxnLst/>
              <a:rect l="l" t="t" r="r" b="b"/>
              <a:pathLst>
                <a:path w="1270000" h="1270000">
                  <a:moveTo>
                    <a:pt x="0" y="1270000"/>
                  </a:moveTo>
                  <a:cubicBezTo>
                    <a:pt x="0" y="568648"/>
                    <a:pt x="568521" y="70"/>
                    <a:pt x="1269873" y="0"/>
                  </a:cubicBezTo>
                  <a:lnTo>
                    <a:pt x="1270000" y="1270000"/>
                  </a:lnTo>
                  <a:lnTo>
                    <a:pt x="0" y="1270000"/>
                  </a:lnTo>
                  <a:close/>
                </a:path>
              </a:pathLst>
            </a:custGeom>
            <a:solidFill>
              <a:srgbClr val="E397A2"/>
            </a:solidFill>
            <a:ln>
              <a:noFill/>
            </a:ln>
          </p:spPr>
          <p:txBody>
            <a:bodyPr wrap="square" lIns="91425" tIns="91425" rIns="91425" bIns="91425" anchor="ctr">
              <a:noAutofit/>
            </a:bodyPr>
            <a:lstStyle/>
            <a:p>
              <a:pPr marL="0" indent="0" algn="l" rtl="0">
                <a:spcBef>
                  <a:spcPts val="0"/>
                </a:spcBef>
                <a:spcAft>
                  <a:spcPts val="0"/>
                </a:spcAft>
                <a:buNone/>
              </a:pPr>
              <a:endParaRPr dirty="0">
                <a:latin typeface="Public Sans" pitchFamily="2" charset="77"/>
              </a:endParaRPr>
            </a:p>
          </p:txBody>
        </p:sp>
        <p:sp>
          <p:nvSpPr>
            <p:cNvPr id="1048820" name="Google Shape;359;p55"/>
            <p:cNvSpPr/>
            <p:nvPr/>
          </p:nvSpPr>
          <p:spPr>
            <a:xfrm>
              <a:off x="1270000" y="0"/>
              <a:ext cx="127" cy="1270000"/>
            </a:xfrm>
            <a:custGeom>
              <a:avLst/>
              <a:gdLst/>
              <a:ahLst/>
              <a:cxnLst/>
              <a:rect l="l" t="t" r="r" b="b"/>
              <a:pathLst>
                <a:path w="127" h="1270000">
                  <a:moveTo>
                    <a:pt x="0" y="0"/>
                  </a:moveTo>
                  <a:cubicBezTo>
                    <a:pt x="42" y="0"/>
                    <a:pt x="85" y="0"/>
                    <a:pt x="127" y="0"/>
                  </a:cubicBezTo>
                  <a:lnTo>
                    <a:pt x="0" y="1270000"/>
                  </a:lnTo>
                  <a:lnTo>
                    <a:pt x="0" y="0"/>
                  </a:lnTo>
                  <a:close/>
                </a:path>
              </a:pathLst>
            </a:custGeom>
            <a:solidFill>
              <a:srgbClr val="002567"/>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grpSp>
      <p:sp>
        <p:nvSpPr>
          <p:cNvPr id="1048821" name="Google Shape;360;p55"/>
          <p:cNvSpPr>
            <a:spLocks noGrp="1" noEditPoints="1"/>
          </p:cNvSpPr>
          <p:nvPr>
            <p:ph type="body" idx="1"/>
          </p:nvPr>
        </p:nvSpPr>
        <p:spPr>
          <a:xfrm>
            <a:off x="1549682" y="736524"/>
            <a:ext cx="6044636" cy="40700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22" name="Google Shape;361;p55"/>
          <p:cNvSpPr>
            <a:spLocks noGrp="1" noEditPoints="1"/>
          </p:cNvSpPr>
          <p:nvPr>
            <p:ph type="body" idx="2"/>
          </p:nvPr>
        </p:nvSpPr>
        <p:spPr>
          <a:xfrm>
            <a:off x="1040895" y="2090178"/>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23" name="Google Shape;362;p55"/>
          <p:cNvSpPr>
            <a:spLocks noGrp="1" noEditPoints="1"/>
          </p:cNvSpPr>
          <p:nvPr>
            <p:ph type="body" idx="3"/>
          </p:nvPr>
        </p:nvSpPr>
        <p:spPr>
          <a:xfrm>
            <a:off x="1040895" y="2443391"/>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4" name="Google Shape;363;p55"/>
          <p:cNvSpPr>
            <a:spLocks noGrp="1" noEditPoints="1"/>
          </p:cNvSpPr>
          <p:nvPr>
            <p:ph type="body" idx="4"/>
          </p:nvPr>
        </p:nvSpPr>
        <p:spPr>
          <a:xfrm>
            <a:off x="1040895" y="3600367"/>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5" name="Google Shape;364;p55"/>
          <p:cNvSpPr>
            <a:spLocks noGrp="1" noEditPoints="1"/>
          </p:cNvSpPr>
          <p:nvPr>
            <p:ph type="body" idx="5"/>
          </p:nvPr>
        </p:nvSpPr>
        <p:spPr>
          <a:xfrm>
            <a:off x="1040895" y="3953580"/>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6" name="Google Shape;365;p55"/>
          <p:cNvSpPr>
            <a:spLocks noGrp="1" noEditPoints="1"/>
          </p:cNvSpPr>
          <p:nvPr>
            <p:ph type="body" idx="6"/>
          </p:nvPr>
        </p:nvSpPr>
        <p:spPr>
          <a:xfrm>
            <a:off x="6490891" y="2090178"/>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7" name="Google Shape;366;p55"/>
          <p:cNvSpPr>
            <a:spLocks noGrp="1" noEditPoints="1"/>
          </p:cNvSpPr>
          <p:nvPr>
            <p:ph type="body" idx="7"/>
          </p:nvPr>
        </p:nvSpPr>
        <p:spPr>
          <a:xfrm>
            <a:off x="6490891" y="2443391"/>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8" name="Google Shape;367;p55"/>
          <p:cNvSpPr>
            <a:spLocks noGrp="1" noEditPoints="1"/>
          </p:cNvSpPr>
          <p:nvPr>
            <p:ph type="body" idx="8"/>
          </p:nvPr>
        </p:nvSpPr>
        <p:spPr>
          <a:xfrm>
            <a:off x="6490891" y="3600367"/>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9" name="Google Shape;368;p55"/>
          <p:cNvSpPr>
            <a:spLocks noGrp="1" noEditPoints="1"/>
          </p:cNvSpPr>
          <p:nvPr>
            <p:ph type="body" idx="9"/>
          </p:nvPr>
        </p:nvSpPr>
        <p:spPr>
          <a:xfrm>
            <a:off x="6490891" y="3953580"/>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30" name="Google Shape;361;p55"/>
          <p:cNvSpPr>
            <a:spLocks noGrp="1" noEditPoints="1"/>
          </p:cNvSpPr>
          <p:nvPr>
            <p:ph type="body" idx="10" hasCustomPrompt="1"/>
          </p:nvPr>
        </p:nvSpPr>
        <p:spPr>
          <a:xfrm>
            <a:off x="3656236"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1</a:t>
            </a:r>
            <a:endParaRPr dirty="0"/>
          </a:p>
        </p:txBody>
      </p:sp>
      <p:sp>
        <p:nvSpPr>
          <p:cNvPr id="1048831" name="Google Shape;361;p55"/>
          <p:cNvSpPr>
            <a:spLocks noGrp="1" noEditPoints="1"/>
          </p:cNvSpPr>
          <p:nvPr>
            <p:ph type="body" idx="11" hasCustomPrompt="1"/>
          </p:nvPr>
        </p:nvSpPr>
        <p:spPr>
          <a:xfrm>
            <a:off x="4763142"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2</a:t>
            </a:r>
            <a:endParaRPr dirty="0"/>
          </a:p>
        </p:txBody>
      </p:sp>
      <p:sp>
        <p:nvSpPr>
          <p:cNvPr id="1048832" name="Google Shape;361;p55"/>
          <p:cNvSpPr>
            <a:spLocks noGrp="1" noEditPoints="1"/>
          </p:cNvSpPr>
          <p:nvPr>
            <p:ph type="body" idx="12" hasCustomPrompt="1"/>
          </p:nvPr>
        </p:nvSpPr>
        <p:spPr>
          <a:xfrm>
            <a:off x="3656236"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3</a:t>
            </a:r>
            <a:endParaRPr dirty="0"/>
          </a:p>
        </p:txBody>
      </p:sp>
      <p:sp>
        <p:nvSpPr>
          <p:cNvPr id="1048833" name="Google Shape;361;p55"/>
          <p:cNvSpPr>
            <a:spLocks noGrp="1" noEditPoints="1"/>
          </p:cNvSpPr>
          <p:nvPr>
            <p:ph type="body" idx="13" hasCustomPrompt="1"/>
          </p:nvPr>
        </p:nvSpPr>
        <p:spPr>
          <a:xfrm>
            <a:off x="4763142"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4</a:t>
            </a:r>
            <a:endParaRPr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247"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216" name="Google Shape;23;p32"/>
          <p:cNvSpPr>
            <a:spLocks noGrp="1" noEditPoints="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217"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21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1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166" name="Google Shape;354;p55"/>
          <p:cNvGrpSpPr/>
          <p:nvPr/>
        </p:nvGrpSpPr>
        <p:grpSpPr>
          <a:xfrm>
            <a:off x="3138739" y="1728182"/>
            <a:ext cx="2866522" cy="2848912"/>
            <a:chOff x="-15798" y="0"/>
            <a:chExt cx="2571596" cy="2555798"/>
          </a:xfrm>
        </p:grpSpPr>
        <p:sp>
          <p:nvSpPr>
            <p:cNvPr id="1048665" name="Google Shape;355;p55"/>
            <p:cNvSpPr/>
            <p:nvPr/>
          </p:nvSpPr>
          <p:spPr>
            <a:xfrm>
              <a:off x="1270000" y="0"/>
              <a:ext cx="1285798" cy="1333474"/>
            </a:xfrm>
            <a:custGeom>
              <a:avLst/>
              <a:gdLst/>
              <a:ahLst/>
              <a:cxnLst/>
              <a:rect l="l" t="t" r="r" b="b"/>
              <a:pathLst>
                <a:path w="1285798" h="1333474">
                  <a:moveTo>
                    <a:pt x="0" y="0"/>
                  </a:moveTo>
                  <a:cubicBezTo>
                    <a:pt x="347841" y="0"/>
                    <a:pt x="680458" y="142671"/>
                    <a:pt x="920193" y="394703"/>
                  </a:cubicBezTo>
                  <a:cubicBezTo>
                    <a:pt x="1159929" y="646735"/>
                    <a:pt x="1285798" y="986067"/>
                    <a:pt x="1268413" y="1333474"/>
                  </a:cubicBezTo>
                  <a:lnTo>
                    <a:pt x="0" y="1270000"/>
                  </a:lnTo>
                  <a:lnTo>
                    <a:pt x="0" y="0"/>
                  </a:lnTo>
                  <a:close/>
                </a:path>
              </a:pathLst>
            </a:custGeom>
            <a:solidFill>
              <a:schemeClr val="accent4"/>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666" name="Google Shape;356;p55"/>
            <p:cNvSpPr/>
            <p:nvPr/>
          </p:nvSpPr>
          <p:spPr>
            <a:xfrm>
              <a:off x="1206526" y="1270000"/>
              <a:ext cx="1333474" cy="1285798"/>
            </a:xfrm>
            <a:custGeom>
              <a:avLst/>
              <a:gdLst/>
              <a:ahLst/>
              <a:cxnLst/>
              <a:rect l="l" t="t" r="r" b="b"/>
              <a:pathLst>
                <a:path w="1333474" h="1285798">
                  <a:moveTo>
                    <a:pt x="1333474" y="0"/>
                  </a:moveTo>
                  <a:cubicBezTo>
                    <a:pt x="1333474" y="347841"/>
                    <a:pt x="1190803" y="680458"/>
                    <a:pt x="938771" y="920193"/>
                  </a:cubicBezTo>
                  <a:cubicBezTo>
                    <a:pt x="686738" y="1159929"/>
                    <a:pt x="347407" y="1285798"/>
                    <a:pt x="0" y="1268413"/>
                  </a:cubicBezTo>
                  <a:lnTo>
                    <a:pt x="63474" y="0"/>
                  </a:lnTo>
                  <a:lnTo>
                    <a:pt x="1333474" y="0"/>
                  </a:lnTo>
                  <a:close/>
                </a:path>
              </a:pathLst>
            </a:custGeom>
            <a:solidFill>
              <a:schemeClr val="accent2"/>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sp>
          <p:nvSpPr>
            <p:cNvPr id="1048667" name="Google Shape;357;p55"/>
            <p:cNvSpPr/>
            <p:nvPr/>
          </p:nvSpPr>
          <p:spPr>
            <a:xfrm>
              <a:off x="-15798" y="1206526"/>
              <a:ext cx="1285798" cy="1333474"/>
            </a:xfrm>
            <a:custGeom>
              <a:avLst/>
              <a:gdLst/>
              <a:ahLst/>
              <a:cxnLst/>
              <a:rect l="l" t="t" r="r" b="b"/>
              <a:pathLst>
                <a:path w="1285798" h="1333474">
                  <a:moveTo>
                    <a:pt x="1285798" y="1333474"/>
                  </a:moveTo>
                  <a:cubicBezTo>
                    <a:pt x="937957" y="1333474"/>
                    <a:pt x="605340" y="1190803"/>
                    <a:pt x="365605" y="938771"/>
                  </a:cubicBezTo>
                  <a:cubicBezTo>
                    <a:pt x="125869" y="686738"/>
                    <a:pt x="0" y="347407"/>
                    <a:pt x="17385" y="0"/>
                  </a:cubicBezTo>
                  <a:lnTo>
                    <a:pt x="1285798" y="63474"/>
                  </a:lnTo>
                  <a:lnTo>
                    <a:pt x="1285798" y="1333474"/>
                  </a:lnTo>
                  <a:close/>
                </a:path>
              </a:pathLst>
            </a:custGeom>
            <a:solidFill>
              <a:schemeClr val="tx2"/>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668" name="Google Shape;358;p55"/>
            <p:cNvSpPr/>
            <p:nvPr/>
          </p:nvSpPr>
          <p:spPr>
            <a:xfrm>
              <a:off x="0" y="0"/>
              <a:ext cx="1270000" cy="1270000"/>
            </a:xfrm>
            <a:custGeom>
              <a:avLst/>
              <a:gdLst/>
              <a:ahLst/>
              <a:cxnLst/>
              <a:rect l="l" t="t" r="r" b="b"/>
              <a:pathLst>
                <a:path w="1270000" h="1270000">
                  <a:moveTo>
                    <a:pt x="0" y="1270000"/>
                  </a:moveTo>
                  <a:cubicBezTo>
                    <a:pt x="0" y="568648"/>
                    <a:pt x="568521" y="70"/>
                    <a:pt x="1269873" y="0"/>
                  </a:cubicBezTo>
                  <a:lnTo>
                    <a:pt x="1270000" y="1270000"/>
                  </a:lnTo>
                  <a:lnTo>
                    <a:pt x="0" y="1270000"/>
                  </a:lnTo>
                  <a:close/>
                </a:path>
              </a:pathLst>
            </a:custGeom>
            <a:solidFill>
              <a:schemeClr val="accent1"/>
            </a:solidFill>
            <a:ln>
              <a:noFill/>
            </a:ln>
          </p:spPr>
          <p:txBody>
            <a:bodyPr wrap="square" lIns="91425" tIns="91425" rIns="91425" bIns="91425" anchor="ctr">
              <a:noAutofit/>
            </a:bodyPr>
            <a:lstStyle/>
            <a:p>
              <a:pPr marL="0" indent="0" algn="l" rtl="0">
                <a:spcBef>
                  <a:spcPts val="0"/>
                </a:spcBef>
                <a:spcAft>
                  <a:spcPts val="0"/>
                </a:spcAft>
                <a:buNone/>
              </a:pPr>
              <a:endParaRPr dirty="0">
                <a:latin typeface="Public Sans" pitchFamily="2" charset="77"/>
              </a:endParaRPr>
            </a:p>
          </p:txBody>
        </p:sp>
        <p:sp>
          <p:nvSpPr>
            <p:cNvPr id="1048669" name="Google Shape;359;p55"/>
            <p:cNvSpPr/>
            <p:nvPr/>
          </p:nvSpPr>
          <p:spPr>
            <a:xfrm>
              <a:off x="1270000" y="0"/>
              <a:ext cx="127" cy="1270000"/>
            </a:xfrm>
            <a:custGeom>
              <a:avLst/>
              <a:gdLst/>
              <a:ahLst/>
              <a:cxnLst/>
              <a:rect l="l" t="t" r="r" b="b"/>
              <a:pathLst>
                <a:path w="127" h="1270000">
                  <a:moveTo>
                    <a:pt x="0" y="0"/>
                  </a:moveTo>
                  <a:cubicBezTo>
                    <a:pt x="42" y="0"/>
                    <a:pt x="85" y="0"/>
                    <a:pt x="127" y="0"/>
                  </a:cubicBezTo>
                  <a:lnTo>
                    <a:pt x="0" y="1270000"/>
                  </a:lnTo>
                  <a:lnTo>
                    <a:pt x="0" y="0"/>
                  </a:lnTo>
                  <a:close/>
                </a:path>
              </a:pathLst>
            </a:custGeom>
            <a:solidFill>
              <a:srgbClr val="002567"/>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grpSp>
      <p:sp>
        <p:nvSpPr>
          <p:cNvPr id="1048670" name="Google Shape;360;p55"/>
          <p:cNvSpPr>
            <a:spLocks noGrp="1" noEditPoints="1"/>
          </p:cNvSpPr>
          <p:nvPr>
            <p:ph type="body" idx="1"/>
          </p:nvPr>
        </p:nvSpPr>
        <p:spPr>
          <a:xfrm>
            <a:off x="1549682" y="736524"/>
            <a:ext cx="6044636" cy="40700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71" name="Google Shape;361;p55"/>
          <p:cNvSpPr>
            <a:spLocks noGrp="1" noEditPoints="1"/>
          </p:cNvSpPr>
          <p:nvPr>
            <p:ph type="body" idx="2"/>
          </p:nvPr>
        </p:nvSpPr>
        <p:spPr>
          <a:xfrm>
            <a:off x="1040895" y="2090178"/>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72" name="Google Shape;362;p55"/>
          <p:cNvSpPr>
            <a:spLocks noGrp="1" noEditPoints="1"/>
          </p:cNvSpPr>
          <p:nvPr>
            <p:ph type="body" idx="3"/>
          </p:nvPr>
        </p:nvSpPr>
        <p:spPr>
          <a:xfrm>
            <a:off x="1040895" y="2443391"/>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3" name="Google Shape;363;p55"/>
          <p:cNvSpPr>
            <a:spLocks noGrp="1" noEditPoints="1"/>
          </p:cNvSpPr>
          <p:nvPr>
            <p:ph type="body" idx="4"/>
          </p:nvPr>
        </p:nvSpPr>
        <p:spPr>
          <a:xfrm>
            <a:off x="1040895" y="3600367"/>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4" name="Google Shape;364;p55"/>
          <p:cNvSpPr>
            <a:spLocks noGrp="1" noEditPoints="1"/>
          </p:cNvSpPr>
          <p:nvPr>
            <p:ph type="body" idx="5"/>
          </p:nvPr>
        </p:nvSpPr>
        <p:spPr>
          <a:xfrm>
            <a:off x="1040895" y="3953580"/>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5" name="Google Shape;365;p55"/>
          <p:cNvSpPr>
            <a:spLocks noGrp="1" noEditPoints="1"/>
          </p:cNvSpPr>
          <p:nvPr>
            <p:ph type="body" idx="6"/>
          </p:nvPr>
        </p:nvSpPr>
        <p:spPr>
          <a:xfrm>
            <a:off x="6490891" y="2090178"/>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6" name="Google Shape;366;p55"/>
          <p:cNvSpPr>
            <a:spLocks noGrp="1" noEditPoints="1"/>
          </p:cNvSpPr>
          <p:nvPr>
            <p:ph type="body" idx="7"/>
          </p:nvPr>
        </p:nvSpPr>
        <p:spPr>
          <a:xfrm>
            <a:off x="6490891" y="2443391"/>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7" name="Google Shape;367;p55"/>
          <p:cNvSpPr>
            <a:spLocks noGrp="1" noEditPoints="1"/>
          </p:cNvSpPr>
          <p:nvPr>
            <p:ph type="body" idx="8"/>
          </p:nvPr>
        </p:nvSpPr>
        <p:spPr>
          <a:xfrm>
            <a:off x="6490891" y="3600367"/>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8" name="Google Shape;368;p55"/>
          <p:cNvSpPr>
            <a:spLocks noGrp="1" noEditPoints="1"/>
          </p:cNvSpPr>
          <p:nvPr>
            <p:ph type="body" idx="9"/>
          </p:nvPr>
        </p:nvSpPr>
        <p:spPr>
          <a:xfrm>
            <a:off x="6490891" y="3953580"/>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9" name="Google Shape;361;p55"/>
          <p:cNvSpPr>
            <a:spLocks noGrp="1" noEditPoints="1"/>
          </p:cNvSpPr>
          <p:nvPr>
            <p:ph type="body" idx="10" hasCustomPrompt="1"/>
          </p:nvPr>
        </p:nvSpPr>
        <p:spPr>
          <a:xfrm>
            <a:off x="3656236"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1</a:t>
            </a:r>
            <a:endParaRPr dirty="0"/>
          </a:p>
        </p:txBody>
      </p:sp>
      <p:sp>
        <p:nvSpPr>
          <p:cNvPr id="1048680" name="Google Shape;361;p55"/>
          <p:cNvSpPr>
            <a:spLocks noGrp="1" noEditPoints="1"/>
          </p:cNvSpPr>
          <p:nvPr>
            <p:ph type="body" idx="11" hasCustomPrompt="1"/>
          </p:nvPr>
        </p:nvSpPr>
        <p:spPr>
          <a:xfrm>
            <a:off x="4763142"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2</a:t>
            </a:r>
            <a:endParaRPr dirty="0"/>
          </a:p>
        </p:txBody>
      </p:sp>
      <p:sp>
        <p:nvSpPr>
          <p:cNvPr id="1048681" name="Google Shape;361;p55"/>
          <p:cNvSpPr>
            <a:spLocks noGrp="1" noEditPoints="1"/>
          </p:cNvSpPr>
          <p:nvPr>
            <p:ph type="body" idx="12" hasCustomPrompt="1"/>
          </p:nvPr>
        </p:nvSpPr>
        <p:spPr>
          <a:xfrm>
            <a:off x="3656236"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3</a:t>
            </a:r>
            <a:endParaRPr dirty="0"/>
          </a:p>
        </p:txBody>
      </p:sp>
      <p:sp>
        <p:nvSpPr>
          <p:cNvPr id="1048682" name="Google Shape;361;p55"/>
          <p:cNvSpPr>
            <a:spLocks noGrp="1" noEditPoints="1"/>
          </p:cNvSpPr>
          <p:nvPr>
            <p:ph type="body" idx="13" hasCustomPrompt="1"/>
          </p:nvPr>
        </p:nvSpPr>
        <p:spPr>
          <a:xfrm>
            <a:off x="4763142"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4</a:t>
            </a:r>
            <a:endParaRPr dirty="0"/>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0" name="Google Shape;247;p45"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368" name="Google Shape;220;p68"/>
          <p:cNvGrpSpPr/>
          <p:nvPr/>
        </p:nvGrpSpPr>
        <p:grpSpPr>
          <a:xfrm>
            <a:off x="2525214" y="825411"/>
            <a:ext cx="4093572" cy="4069088"/>
            <a:chOff x="2519466" y="821088"/>
            <a:chExt cx="4348428" cy="4322420"/>
          </a:xfrm>
        </p:grpSpPr>
        <p:sp>
          <p:nvSpPr>
            <p:cNvPr id="1049363" name="Google Shape;221;p68"/>
            <p:cNvSpPr/>
            <p:nvPr/>
          </p:nvSpPr>
          <p:spPr>
            <a:xfrm>
              <a:off x="2757741" y="1029959"/>
              <a:ext cx="3879300" cy="3879300"/>
            </a:xfrm>
            <a:prstGeom prst="ellipse">
              <a:avLst/>
            </a:prstGeom>
            <a:solidFill>
              <a:srgbClr val="F2F2F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4" name="Google Shape;222;p68"/>
            <p:cNvSpPr/>
            <p:nvPr/>
          </p:nvSpPr>
          <p:spPr>
            <a:xfrm>
              <a:off x="3614360" y="82108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5" name="Google Shape;224;p68"/>
            <p:cNvSpPr/>
            <p:nvPr/>
          </p:nvSpPr>
          <p:spPr>
            <a:xfrm>
              <a:off x="3614356" y="297750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6" name="Google Shape;225;p68"/>
            <p:cNvSpPr/>
            <p:nvPr/>
          </p:nvSpPr>
          <p:spPr>
            <a:xfrm>
              <a:off x="4701894" y="1904474"/>
              <a:ext cx="2166000" cy="2166000"/>
            </a:xfrm>
            <a:prstGeom prst="ellipse">
              <a:avLst/>
            </a:prstGeom>
            <a:solidFill>
              <a:schemeClr val="accent1"/>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7" name="Google Shape;223;p68"/>
            <p:cNvSpPr/>
            <p:nvPr/>
          </p:nvSpPr>
          <p:spPr>
            <a:xfrm>
              <a:off x="2519466" y="1904508"/>
              <a:ext cx="2166000" cy="2166000"/>
            </a:xfrm>
            <a:prstGeom prst="ellipse">
              <a:avLst/>
            </a:prstGeom>
            <a:solidFill>
              <a:schemeClr val="accent1"/>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8"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9369" name="Google Shape;227;p68"/>
          <p:cNvSpPr>
            <a:spLocks noGrp="1" noEditPoints="1"/>
          </p:cNvSpPr>
          <p:nvPr>
            <p:ph type="body" idx="1"/>
          </p:nvPr>
        </p:nvSpPr>
        <p:spPr>
          <a:xfrm>
            <a:off x="3875292" y="1277417"/>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0" name="Google Shape;228;p68"/>
          <p:cNvSpPr>
            <a:spLocks noGrp="1" noEditPoints="1"/>
          </p:cNvSpPr>
          <p:nvPr>
            <p:ph type="body" idx="2"/>
          </p:nvPr>
        </p:nvSpPr>
        <p:spPr>
          <a:xfrm>
            <a:off x="2696436" y="265899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1" name="Google Shape;229;p68"/>
          <p:cNvSpPr>
            <a:spLocks noGrp="1" noEditPoints="1"/>
          </p:cNvSpPr>
          <p:nvPr>
            <p:ph type="body" idx="3"/>
          </p:nvPr>
        </p:nvSpPr>
        <p:spPr>
          <a:xfrm>
            <a:off x="5061839" y="264591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2" name="Google Shape;230;p68"/>
          <p:cNvSpPr>
            <a:spLocks noGrp="1" noEditPoints="1"/>
          </p:cNvSpPr>
          <p:nvPr>
            <p:ph type="body" idx="4"/>
          </p:nvPr>
        </p:nvSpPr>
        <p:spPr>
          <a:xfrm>
            <a:off x="3890758" y="3936168"/>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4" name="Google Shape;247;p45"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184" name="Google Shape;220;p68"/>
          <p:cNvGrpSpPr/>
          <p:nvPr/>
        </p:nvGrpSpPr>
        <p:grpSpPr>
          <a:xfrm>
            <a:off x="2525214" y="825411"/>
            <a:ext cx="4093572" cy="4069088"/>
            <a:chOff x="2519466" y="821088"/>
            <a:chExt cx="4348428" cy="4322420"/>
          </a:xfrm>
        </p:grpSpPr>
        <p:sp>
          <p:nvSpPr>
            <p:cNvPr id="1048758" name="Google Shape;221;p68"/>
            <p:cNvSpPr/>
            <p:nvPr/>
          </p:nvSpPr>
          <p:spPr>
            <a:xfrm>
              <a:off x="2757741" y="1029959"/>
              <a:ext cx="3879300" cy="3879300"/>
            </a:xfrm>
            <a:prstGeom prst="ellipse">
              <a:avLst/>
            </a:prstGeom>
            <a:solidFill>
              <a:srgbClr val="F2F2F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59" name="Google Shape;222;p68"/>
            <p:cNvSpPr/>
            <p:nvPr/>
          </p:nvSpPr>
          <p:spPr>
            <a:xfrm>
              <a:off x="3614360" y="82108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0" name="Google Shape;224;p68"/>
            <p:cNvSpPr/>
            <p:nvPr/>
          </p:nvSpPr>
          <p:spPr>
            <a:xfrm>
              <a:off x="3614356" y="297750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1" name="Google Shape;225;p68"/>
            <p:cNvSpPr/>
            <p:nvPr/>
          </p:nvSpPr>
          <p:spPr>
            <a:xfrm>
              <a:off x="4701894" y="1904474"/>
              <a:ext cx="2166000" cy="2166000"/>
            </a:xfrm>
            <a:prstGeom prst="ellipse">
              <a:avLst/>
            </a:prstGeom>
            <a:solidFill>
              <a:schemeClr val="bg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2" name="Google Shape;223;p68"/>
            <p:cNvSpPr/>
            <p:nvPr/>
          </p:nvSpPr>
          <p:spPr>
            <a:xfrm>
              <a:off x="2519466" y="1904508"/>
              <a:ext cx="2166000" cy="2166000"/>
            </a:xfrm>
            <a:prstGeom prst="ellipse">
              <a:avLst/>
            </a:prstGeom>
            <a:solidFill>
              <a:schemeClr val="bg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3"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8764" name="Google Shape;227;p68"/>
          <p:cNvSpPr>
            <a:spLocks noGrp="1" noEditPoints="1"/>
          </p:cNvSpPr>
          <p:nvPr>
            <p:ph type="body" idx="1"/>
          </p:nvPr>
        </p:nvSpPr>
        <p:spPr>
          <a:xfrm>
            <a:off x="3875292" y="1277417"/>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5" name="Google Shape;228;p68"/>
          <p:cNvSpPr>
            <a:spLocks noGrp="1" noEditPoints="1"/>
          </p:cNvSpPr>
          <p:nvPr>
            <p:ph type="body" idx="2"/>
          </p:nvPr>
        </p:nvSpPr>
        <p:spPr>
          <a:xfrm>
            <a:off x="2696436" y="265899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6" name="Google Shape;229;p68"/>
          <p:cNvSpPr>
            <a:spLocks noGrp="1" noEditPoints="1"/>
          </p:cNvSpPr>
          <p:nvPr>
            <p:ph type="body" idx="3"/>
          </p:nvPr>
        </p:nvSpPr>
        <p:spPr>
          <a:xfrm>
            <a:off x="5061839" y="264591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7" name="Google Shape;230;p68"/>
          <p:cNvSpPr>
            <a:spLocks noGrp="1" noEditPoints="1"/>
          </p:cNvSpPr>
          <p:nvPr>
            <p:ph type="body" idx="4"/>
          </p:nvPr>
        </p:nvSpPr>
        <p:spPr>
          <a:xfrm>
            <a:off x="3890758" y="3936168"/>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6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9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9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99" name="Group 8"/>
          <p:cNvGrpSpPr/>
          <p:nvPr/>
        </p:nvGrpSpPr>
        <p:grpSpPr>
          <a:xfrm>
            <a:off x="939787" y="2252013"/>
            <a:ext cx="281352" cy="588192"/>
            <a:chOff x="1482928" y="1706140"/>
            <a:chExt cx="396240" cy="828375"/>
          </a:xfrm>
        </p:grpSpPr>
        <p:grpSp>
          <p:nvGrpSpPr>
            <p:cNvPr id="400" name="Group 9"/>
            <p:cNvGrpSpPr/>
            <p:nvPr/>
          </p:nvGrpSpPr>
          <p:grpSpPr>
            <a:xfrm>
              <a:off x="1482928" y="1706140"/>
              <a:ext cx="396240" cy="661021"/>
              <a:chOff x="1424940" y="1729740"/>
              <a:chExt cx="396240" cy="661021"/>
            </a:xfrm>
          </p:grpSpPr>
          <p:sp>
            <p:nvSpPr>
              <p:cNvPr id="1049499" name="Rectangle 1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0"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5"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1" name="Rectangle 1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1" name="Group 40"/>
          <p:cNvGrpSpPr/>
          <p:nvPr/>
        </p:nvGrpSpPr>
        <p:grpSpPr>
          <a:xfrm>
            <a:off x="2680811" y="2252013"/>
            <a:ext cx="281352" cy="588192"/>
            <a:chOff x="1482928" y="1706140"/>
            <a:chExt cx="396240" cy="828375"/>
          </a:xfrm>
        </p:grpSpPr>
        <p:grpSp>
          <p:nvGrpSpPr>
            <p:cNvPr id="402" name="Group 41"/>
            <p:cNvGrpSpPr/>
            <p:nvPr/>
          </p:nvGrpSpPr>
          <p:grpSpPr>
            <a:xfrm>
              <a:off x="1482928" y="1706140"/>
              <a:ext cx="396240" cy="661021"/>
              <a:chOff x="1424940" y="1729740"/>
              <a:chExt cx="396240" cy="661021"/>
            </a:xfrm>
          </p:grpSpPr>
          <p:sp>
            <p:nvSpPr>
              <p:cNvPr id="1049502" name="Rectangle 44"/>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3"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6"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4" name="Rectangle 43"/>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3" name="Group 46"/>
          <p:cNvGrpSpPr/>
          <p:nvPr/>
        </p:nvGrpSpPr>
        <p:grpSpPr>
          <a:xfrm>
            <a:off x="4421835" y="2252013"/>
            <a:ext cx="281352" cy="588192"/>
            <a:chOff x="1482928" y="1706140"/>
            <a:chExt cx="396240" cy="828375"/>
          </a:xfrm>
        </p:grpSpPr>
        <p:grpSp>
          <p:nvGrpSpPr>
            <p:cNvPr id="404" name="Group 47"/>
            <p:cNvGrpSpPr/>
            <p:nvPr/>
          </p:nvGrpSpPr>
          <p:grpSpPr>
            <a:xfrm>
              <a:off x="1482928" y="1706140"/>
              <a:ext cx="396240" cy="661021"/>
              <a:chOff x="1424940" y="1729740"/>
              <a:chExt cx="396240" cy="661021"/>
            </a:xfrm>
          </p:grpSpPr>
          <p:sp>
            <p:nvSpPr>
              <p:cNvPr id="1049505" name="Rectangle 50"/>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6"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7"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7" name="Rectangle 49"/>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5" name="Group 52"/>
          <p:cNvGrpSpPr/>
          <p:nvPr/>
        </p:nvGrpSpPr>
        <p:grpSpPr>
          <a:xfrm>
            <a:off x="6162859" y="2252013"/>
            <a:ext cx="281352" cy="588192"/>
            <a:chOff x="1482928" y="1706140"/>
            <a:chExt cx="396240" cy="828375"/>
          </a:xfrm>
        </p:grpSpPr>
        <p:grpSp>
          <p:nvGrpSpPr>
            <p:cNvPr id="406" name="Group 53"/>
            <p:cNvGrpSpPr/>
            <p:nvPr/>
          </p:nvGrpSpPr>
          <p:grpSpPr>
            <a:xfrm>
              <a:off x="1482928" y="1706140"/>
              <a:ext cx="396240" cy="661021"/>
              <a:chOff x="1424940" y="1729740"/>
              <a:chExt cx="396240" cy="661021"/>
            </a:xfrm>
          </p:grpSpPr>
          <p:sp>
            <p:nvSpPr>
              <p:cNvPr id="1049508" name="Rectangle 5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9"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8"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0" name="Rectangle 56"/>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7" name="Group 59"/>
          <p:cNvGrpSpPr/>
          <p:nvPr/>
        </p:nvGrpSpPr>
        <p:grpSpPr>
          <a:xfrm>
            <a:off x="7903884" y="2252013"/>
            <a:ext cx="281352" cy="588192"/>
            <a:chOff x="1482928" y="1706140"/>
            <a:chExt cx="396240" cy="828375"/>
          </a:xfrm>
        </p:grpSpPr>
        <p:grpSp>
          <p:nvGrpSpPr>
            <p:cNvPr id="408" name="Group 60"/>
            <p:cNvGrpSpPr/>
            <p:nvPr/>
          </p:nvGrpSpPr>
          <p:grpSpPr>
            <a:xfrm>
              <a:off x="1482928" y="1706140"/>
              <a:ext cx="396240" cy="661021"/>
              <a:chOff x="1424940" y="1729740"/>
              <a:chExt cx="396240" cy="661021"/>
            </a:xfrm>
          </p:grpSpPr>
          <p:sp>
            <p:nvSpPr>
              <p:cNvPr id="1049511" name="Rectangle 6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12"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9"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3" name="Rectangle 6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514" name="Text Placeholder 16"/>
          <p:cNvSpPr>
            <a:spLocks noGrp="1" noEditPoints="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5" name="Text Placeholder 16"/>
          <p:cNvSpPr>
            <a:spLocks noGrp="1" noEditPoints="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6" name="Text Placeholder 16"/>
          <p:cNvSpPr>
            <a:spLocks noGrp="1" noEditPoints="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7" name="Text Placeholder 16"/>
          <p:cNvSpPr>
            <a:spLocks noGrp="1" noEditPoints="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8" name="Text Placeholder 16"/>
          <p:cNvSpPr>
            <a:spLocks noGrp="1" noEditPoints="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28"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1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1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74" name="Group 3"/>
          <p:cNvGrpSpPr/>
          <p:nvPr/>
        </p:nvGrpSpPr>
        <p:grpSpPr>
          <a:xfrm>
            <a:off x="939787" y="2252013"/>
            <a:ext cx="7245449" cy="588192"/>
            <a:chOff x="939787" y="2277651"/>
            <a:chExt cx="7245449" cy="588192"/>
          </a:xfrm>
        </p:grpSpPr>
        <p:grpSp>
          <p:nvGrpSpPr>
            <p:cNvPr id="275" name="Group 8"/>
            <p:cNvGrpSpPr/>
            <p:nvPr/>
          </p:nvGrpSpPr>
          <p:grpSpPr>
            <a:xfrm>
              <a:off x="939787" y="2277651"/>
              <a:ext cx="281352" cy="588192"/>
              <a:chOff x="1482928" y="1706140"/>
              <a:chExt cx="396240" cy="828375"/>
            </a:xfrm>
          </p:grpSpPr>
          <p:grpSp>
            <p:nvGrpSpPr>
              <p:cNvPr id="276" name="Group 9"/>
              <p:cNvGrpSpPr/>
              <p:nvPr/>
            </p:nvGrpSpPr>
            <p:grpSpPr>
              <a:xfrm>
                <a:off x="1482928" y="1706140"/>
                <a:ext cx="396240" cy="661021"/>
                <a:chOff x="1424940" y="1729740"/>
                <a:chExt cx="396240" cy="661021"/>
              </a:xfrm>
            </p:grpSpPr>
            <p:sp>
              <p:nvSpPr>
                <p:cNvPr id="1049020" name="Rectangle 1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1"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1"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2" name="Rectangle 1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7" name="Group 40"/>
            <p:cNvGrpSpPr/>
            <p:nvPr/>
          </p:nvGrpSpPr>
          <p:grpSpPr>
            <a:xfrm>
              <a:off x="2680811" y="2277651"/>
              <a:ext cx="281352" cy="588192"/>
              <a:chOff x="1482928" y="1706140"/>
              <a:chExt cx="396240" cy="828375"/>
            </a:xfrm>
          </p:grpSpPr>
          <p:grpSp>
            <p:nvGrpSpPr>
              <p:cNvPr id="278" name="Group 41"/>
              <p:cNvGrpSpPr/>
              <p:nvPr/>
            </p:nvGrpSpPr>
            <p:grpSpPr>
              <a:xfrm>
                <a:off x="1482928" y="1706140"/>
                <a:ext cx="396240" cy="661021"/>
                <a:chOff x="1424940" y="1729740"/>
                <a:chExt cx="396240" cy="661021"/>
              </a:xfrm>
            </p:grpSpPr>
            <p:sp>
              <p:nvSpPr>
                <p:cNvPr id="1049023" name="Rectangle 4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4"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2"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5" name="Rectangle 4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9" name="Group 46"/>
            <p:cNvGrpSpPr/>
            <p:nvPr/>
          </p:nvGrpSpPr>
          <p:grpSpPr>
            <a:xfrm>
              <a:off x="4421835" y="2277651"/>
              <a:ext cx="281352" cy="588192"/>
              <a:chOff x="1482928" y="1706140"/>
              <a:chExt cx="396240" cy="828375"/>
            </a:xfrm>
          </p:grpSpPr>
          <p:grpSp>
            <p:nvGrpSpPr>
              <p:cNvPr id="280" name="Group 47"/>
              <p:cNvGrpSpPr/>
              <p:nvPr/>
            </p:nvGrpSpPr>
            <p:grpSpPr>
              <a:xfrm>
                <a:off x="1482928" y="1706140"/>
                <a:ext cx="396240" cy="661021"/>
                <a:chOff x="1424940" y="1729740"/>
                <a:chExt cx="396240" cy="661021"/>
              </a:xfrm>
            </p:grpSpPr>
            <p:sp>
              <p:nvSpPr>
                <p:cNvPr id="1049026" name="Rectangle 50"/>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7"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3"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8" name="Rectangle 49"/>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1" name="Group 52"/>
            <p:cNvGrpSpPr/>
            <p:nvPr/>
          </p:nvGrpSpPr>
          <p:grpSpPr>
            <a:xfrm>
              <a:off x="6162859" y="2277651"/>
              <a:ext cx="281352" cy="588192"/>
              <a:chOff x="1482928" y="1706140"/>
              <a:chExt cx="396240" cy="828375"/>
            </a:xfrm>
          </p:grpSpPr>
          <p:grpSp>
            <p:nvGrpSpPr>
              <p:cNvPr id="282" name="Group 53"/>
              <p:cNvGrpSpPr/>
              <p:nvPr/>
            </p:nvGrpSpPr>
            <p:grpSpPr>
              <a:xfrm>
                <a:off x="1482928" y="1706140"/>
                <a:ext cx="396240" cy="661021"/>
                <a:chOff x="1424940" y="1729740"/>
                <a:chExt cx="396240" cy="661021"/>
              </a:xfrm>
            </p:grpSpPr>
            <p:sp>
              <p:nvSpPr>
                <p:cNvPr id="1049029" name="Rectangle 57"/>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0"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4"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1" name="Rectangle 56"/>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3" name="Group 59"/>
            <p:cNvGrpSpPr/>
            <p:nvPr/>
          </p:nvGrpSpPr>
          <p:grpSpPr>
            <a:xfrm>
              <a:off x="7903884" y="2277651"/>
              <a:ext cx="281352" cy="588192"/>
              <a:chOff x="1482928" y="1706140"/>
              <a:chExt cx="396240" cy="828375"/>
            </a:xfrm>
          </p:grpSpPr>
          <p:grpSp>
            <p:nvGrpSpPr>
              <p:cNvPr id="284" name="Group 60"/>
              <p:cNvGrpSpPr/>
              <p:nvPr/>
            </p:nvGrpSpPr>
            <p:grpSpPr>
              <a:xfrm>
                <a:off x="1482928" y="1706140"/>
                <a:ext cx="396240" cy="661021"/>
                <a:chOff x="1424940" y="1729740"/>
                <a:chExt cx="396240" cy="661021"/>
              </a:xfrm>
            </p:grpSpPr>
            <p:sp>
              <p:nvSpPr>
                <p:cNvPr id="1049032" name="Rectangle 6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3"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5"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4" name="Rectangle 6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35" name="Text Placeholder 16"/>
          <p:cNvSpPr>
            <a:spLocks noGrp="1" noEditPoints="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6" name="Text Placeholder 16"/>
          <p:cNvSpPr>
            <a:spLocks noGrp="1" noEditPoints="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7" name="Text Placeholder 16"/>
          <p:cNvSpPr>
            <a:spLocks noGrp="1" noEditPoints="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8" name="Text Placeholder 16"/>
          <p:cNvSpPr>
            <a:spLocks noGrp="1" noEditPoints="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9" name="Text Placeholder 16"/>
          <p:cNvSpPr>
            <a:spLocks noGrp="1" noEditPoints="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0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53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541"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542" name="Oval 5"/>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543" name="Oval 6"/>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544" name="Oval 7"/>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545" name="Oval 8"/>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546" name="Oval 9"/>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547" name="Oval 10"/>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548" name="Oval 11"/>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549" name="Oval 12"/>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550" name="Text Placeholder 16"/>
          <p:cNvSpPr>
            <a:spLocks noGrp="1" noEditPoints="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1" name="Text Placeholder 16"/>
          <p:cNvSpPr>
            <a:spLocks noGrp="1" noEditPoints="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2" name="Text Placeholder 16"/>
          <p:cNvSpPr>
            <a:spLocks noGrp="1" noEditPoints="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3" name="Text Placeholder 16"/>
          <p:cNvSpPr>
            <a:spLocks noGrp="1" noEditPoints="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4" name="Text Placeholder 16"/>
          <p:cNvSpPr>
            <a:spLocks noGrp="1" noEditPoints="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5" name="Text Placeholder 16"/>
          <p:cNvSpPr>
            <a:spLocks noGrp="1" noEditPoints="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6" name="Text Placeholder 16"/>
          <p:cNvSpPr>
            <a:spLocks noGrp="1" noEditPoints="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7" name="Text Placeholder 16"/>
          <p:cNvSpPr>
            <a:spLocks noGrp="1" noEditPoints="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5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6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262"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263" name="Oval 5"/>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264" name="Oval 6"/>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265" name="Oval 7"/>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266" name="Oval 8"/>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267" name="Oval 9"/>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268" name="Oval 10"/>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269" name="Oval 11"/>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270" name="Oval 12"/>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271" name="Text Placeholder 16"/>
          <p:cNvSpPr>
            <a:spLocks noGrp="1" noEditPoints="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2" name="Text Placeholder 16"/>
          <p:cNvSpPr>
            <a:spLocks noGrp="1" noEditPoints="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3" name="Text Placeholder 16"/>
          <p:cNvSpPr>
            <a:spLocks noGrp="1" noEditPoints="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4" name="Text Placeholder 16"/>
          <p:cNvSpPr>
            <a:spLocks noGrp="1" noEditPoints="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5" name="Text Placeholder 16"/>
          <p:cNvSpPr>
            <a:spLocks noGrp="1" noEditPoints="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6" name="Text Placeholder 16"/>
          <p:cNvSpPr>
            <a:spLocks noGrp="1" noEditPoints="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7" name="Text Placeholder 16"/>
          <p:cNvSpPr>
            <a:spLocks noGrp="1" noEditPoints="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8" name="Text Placeholder 16"/>
          <p:cNvSpPr>
            <a:spLocks noGrp="1" noEditPoints="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2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74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45876" name="Straight Connector 3"/>
          <p:cNvCxnSpPr>
            <a:cxnSpLocks/>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49"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750" name="Oval 7"/>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751"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752" name="Oval 9"/>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753"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754" name="Oval 11"/>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755"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756" name="Text Placeholder 16"/>
          <p:cNvSpPr>
            <a:spLocks noGrp="1" noEditPoints="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7" name="Text Placeholder 16"/>
          <p:cNvSpPr>
            <a:spLocks noGrp="1" noEditPoints="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8" name="Text Placeholder 16"/>
          <p:cNvSpPr>
            <a:spLocks noGrp="1" noEditPoints="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9" name="Text Placeholder 16"/>
          <p:cNvSpPr>
            <a:spLocks noGrp="1" noEditPoints="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0" name="Text Placeholder 16"/>
          <p:cNvSpPr>
            <a:spLocks noGrp="1" noEditPoints="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1" name="Text Placeholder 16"/>
          <p:cNvSpPr>
            <a:spLocks noGrp="1" noEditPoints="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2" name="Text Placeholder 16"/>
          <p:cNvSpPr>
            <a:spLocks noGrp="1" noEditPoints="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5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8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8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45816" name="Straight Connector 3"/>
          <p:cNvCxnSpPr>
            <a:cxnSpLocks/>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290"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291" name="Oval 7"/>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292"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293" name="Oval 9"/>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294"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295" name="Oval 11"/>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296"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297" name="Text Placeholder 16"/>
          <p:cNvSpPr>
            <a:spLocks noGrp="1" noEditPoints="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8" name="Text Placeholder 16"/>
          <p:cNvSpPr>
            <a:spLocks noGrp="1" noEditPoints="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9" name="Text Placeholder 16"/>
          <p:cNvSpPr>
            <a:spLocks noGrp="1" noEditPoints="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0" name="Text Placeholder 16"/>
          <p:cNvSpPr>
            <a:spLocks noGrp="1" noEditPoints="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1" name="Text Placeholder 16"/>
          <p:cNvSpPr>
            <a:spLocks noGrp="1" noEditPoints="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2" name="Text Placeholder 16"/>
          <p:cNvSpPr>
            <a:spLocks noGrp="1" noEditPoints="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3" name="Text Placeholder 16"/>
          <p:cNvSpPr>
            <a:spLocks noGrp="1" noEditPoints="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8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8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9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72" name="Group 3"/>
          <p:cNvGrpSpPr/>
          <p:nvPr/>
        </p:nvGrpSpPr>
        <p:grpSpPr>
          <a:xfrm>
            <a:off x="914091" y="752041"/>
            <a:ext cx="7280306" cy="4126450"/>
            <a:chOff x="556442" y="752041"/>
            <a:chExt cx="7280306" cy="4126450"/>
          </a:xfrm>
        </p:grpSpPr>
        <p:cxnSp>
          <p:nvCxnSpPr>
            <p:cNvPr id="3145732" name="Connector: Elbow 16"/>
            <p:cNvCxnSpPr>
              <a:cxnSpLocks/>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Connector: Elbow 18"/>
            <p:cNvCxnSpPr>
              <a:cxnSpLocks/>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Connector: Elbow 19"/>
            <p:cNvCxnSpPr>
              <a:cxnSpLocks/>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Connector: Elbow 20"/>
            <p:cNvCxnSpPr>
              <a:cxnSpLocks/>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6" name="Connector: Elbow 21"/>
            <p:cNvCxnSpPr>
              <a:cxnSpLocks/>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Connector: Elbow 26"/>
            <p:cNvCxnSpPr>
              <a:cxnSpLocks/>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Connector: Elbow 27"/>
            <p:cNvCxnSpPr>
              <a:cxnSpLocks/>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3"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8691"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2"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693" name="Rectangle 13"/>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694"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8695"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6"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697"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8698"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9" name="Rectangle 19"/>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0"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8701"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2"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3"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8704"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5" name="Rectangle 25"/>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6"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8707"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8"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9"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8710"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1" name="Rectangle 31"/>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12"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8713"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714" name="Text Placeholder 16"/>
          <p:cNvSpPr>
            <a:spLocks noGrp="1" noEditPoints="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15" name="Google Shape;229;p68"/>
          <p:cNvSpPr>
            <a:spLocks noGrp="1" noEditPoints="1"/>
          </p:cNvSpPr>
          <p:nvPr>
            <p:ph type="body" idx="3"/>
          </p:nvPr>
        </p:nvSpPr>
        <p:spPr>
          <a:xfrm>
            <a:off x="5044082" y="26370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6" name="Google Shape;229;p68"/>
          <p:cNvSpPr>
            <a:spLocks noGrp="1" noEditPoints="1"/>
          </p:cNvSpPr>
          <p:nvPr>
            <p:ph type="body" idx="15"/>
          </p:nvPr>
        </p:nvSpPr>
        <p:spPr>
          <a:xfrm>
            <a:off x="5044082" y="808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7" name="Google Shape;229;p68"/>
          <p:cNvSpPr>
            <a:spLocks noGrp="1" noEditPoints="1"/>
          </p:cNvSpPr>
          <p:nvPr>
            <p:ph type="body" idx="16"/>
          </p:nvPr>
        </p:nvSpPr>
        <p:spPr>
          <a:xfrm>
            <a:off x="5044082" y="4465835"/>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8" name="Google Shape;229;p68"/>
          <p:cNvSpPr>
            <a:spLocks noGrp="1" noEditPoints="1"/>
          </p:cNvSpPr>
          <p:nvPr>
            <p:ph type="body" idx="17"/>
          </p:nvPr>
        </p:nvSpPr>
        <p:spPr>
          <a:xfrm>
            <a:off x="5044082" y="3856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9" name="Google Shape;229;p68"/>
          <p:cNvSpPr>
            <a:spLocks noGrp="1" noEditPoints="1"/>
          </p:cNvSpPr>
          <p:nvPr>
            <p:ph type="body" idx="18"/>
          </p:nvPr>
        </p:nvSpPr>
        <p:spPr>
          <a:xfrm>
            <a:off x="5044082" y="32466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0" name="Google Shape;229;p68"/>
          <p:cNvSpPr>
            <a:spLocks noGrp="1" noEditPoints="1"/>
          </p:cNvSpPr>
          <p:nvPr>
            <p:ph type="body" idx="19"/>
          </p:nvPr>
        </p:nvSpPr>
        <p:spPr>
          <a:xfrm>
            <a:off x="5044082" y="20274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1" name="Google Shape;229;p68"/>
          <p:cNvSpPr>
            <a:spLocks noGrp="1" noEditPoints="1"/>
          </p:cNvSpPr>
          <p:nvPr>
            <p:ph type="body" idx="20"/>
          </p:nvPr>
        </p:nvSpPr>
        <p:spPr>
          <a:xfrm>
            <a:off x="5044082" y="14178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grpSp>
        <p:nvGrpSpPr>
          <p:cNvPr id="373" name="Google Shape;37;p34"/>
          <p:cNvGrpSpPr/>
          <p:nvPr/>
        </p:nvGrpSpPr>
        <p:grpSpPr>
          <a:xfrm>
            <a:off x="0" y="1"/>
            <a:ext cx="9143999" cy="5143499"/>
            <a:chOff x="0" y="1"/>
            <a:chExt cx="9144000" cy="5143500"/>
          </a:xfrm>
        </p:grpSpPr>
        <p:sp>
          <p:nvSpPr>
            <p:cNvPr id="1049399" name="Google Shape;38;p34"/>
            <p:cNvSpPr/>
            <p:nvPr/>
          </p:nvSpPr>
          <p:spPr>
            <a:xfrm>
              <a:off x="0" y="1"/>
              <a:ext cx="9144000" cy="5143500"/>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74" name="Google Shape;39;p34" descr="A group of people in clothing  Description automatically generated with medium confidence"/>
            <p:cNvPicPr preferRelativeResize="0">
              <a:picLocks/>
            </p:cNvPicPr>
            <p:nvPr/>
          </p:nvPicPr>
          <p:blipFill>
            <a:blip r:embed="rId2">
              <a:alphaModFix/>
            </a:blip>
            <a:srcRect/>
            <a:stretch>
              <a:fillRect/>
            </a:stretch>
          </p:blipFill>
          <p:spPr>
            <a:xfrm>
              <a:off x="2113280" y="456352"/>
              <a:ext cx="7030720" cy="4687147"/>
            </a:xfrm>
            <a:prstGeom prst="rect">
              <a:avLst/>
            </a:prstGeom>
            <a:noFill/>
            <a:ln>
              <a:noFill/>
            </a:ln>
          </p:spPr>
        </p:pic>
      </p:grpSp>
      <p:pic>
        <p:nvPicPr>
          <p:cNvPr id="209727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400"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0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4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14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4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07" name="Group 3"/>
          <p:cNvGrpSpPr/>
          <p:nvPr/>
        </p:nvGrpSpPr>
        <p:grpSpPr>
          <a:xfrm>
            <a:off x="914091" y="752041"/>
            <a:ext cx="7280306" cy="4126450"/>
            <a:chOff x="556442" y="752041"/>
            <a:chExt cx="7280306" cy="4126450"/>
          </a:xfrm>
        </p:grpSpPr>
        <p:cxnSp>
          <p:nvCxnSpPr>
            <p:cNvPr id="3145797" name="Connector: Elbow 16"/>
            <p:cNvCxnSpPr>
              <a:cxnSpLocks/>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18"/>
            <p:cNvCxnSpPr>
              <a:cxnSpLocks/>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19"/>
            <p:cNvCxnSpPr>
              <a:cxnSpLocks/>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20"/>
            <p:cNvCxnSpPr>
              <a:cxnSpLocks/>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21"/>
            <p:cNvCxnSpPr>
              <a:cxnSpLocks/>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26"/>
            <p:cNvCxnSpPr>
              <a:cxnSpLocks/>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Connector: Elbow 27"/>
            <p:cNvCxnSpPr>
              <a:cxnSpLocks/>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8"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9145"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46"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47" name="Rectangle 13"/>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48"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9149"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0"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1"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9152"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3" name="Rectangle 19"/>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4"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9155"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6"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7"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9158"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9" name="Rectangle 25"/>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0"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9161"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2"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3"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9164"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5" name="Rectangle 31"/>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6"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9167"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68" name="Text Placeholder 16"/>
          <p:cNvSpPr>
            <a:spLocks noGrp="1" noEditPoints="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69" name="Google Shape;229;p68"/>
          <p:cNvSpPr>
            <a:spLocks noGrp="1" noEditPoints="1"/>
          </p:cNvSpPr>
          <p:nvPr>
            <p:ph type="body" idx="3"/>
          </p:nvPr>
        </p:nvSpPr>
        <p:spPr>
          <a:xfrm>
            <a:off x="5044082" y="26370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0" name="Google Shape;229;p68"/>
          <p:cNvSpPr>
            <a:spLocks noGrp="1" noEditPoints="1"/>
          </p:cNvSpPr>
          <p:nvPr>
            <p:ph type="body" idx="15"/>
          </p:nvPr>
        </p:nvSpPr>
        <p:spPr>
          <a:xfrm>
            <a:off x="5044082" y="808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1" name="Google Shape;229;p68"/>
          <p:cNvSpPr>
            <a:spLocks noGrp="1" noEditPoints="1"/>
          </p:cNvSpPr>
          <p:nvPr>
            <p:ph type="body" idx="16"/>
          </p:nvPr>
        </p:nvSpPr>
        <p:spPr>
          <a:xfrm>
            <a:off x="5044082" y="4465835"/>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2" name="Google Shape;229;p68"/>
          <p:cNvSpPr>
            <a:spLocks noGrp="1" noEditPoints="1"/>
          </p:cNvSpPr>
          <p:nvPr>
            <p:ph type="body" idx="17"/>
          </p:nvPr>
        </p:nvSpPr>
        <p:spPr>
          <a:xfrm>
            <a:off x="5044082" y="3856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3" name="Google Shape;229;p68"/>
          <p:cNvSpPr>
            <a:spLocks noGrp="1" noEditPoints="1"/>
          </p:cNvSpPr>
          <p:nvPr>
            <p:ph type="body" idx="18"/>
          </p:nvPr>
        </p:nvSpPr>
        <p:spPr>
          <a:xfrm>
            <a:off x="5044082" y="32466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4" name="Google Shape;229;p68"/>
          <p:cNvSpPr>
            <a:spLocks noGrp="1" noEditPoints="1"/>
          </p:cNvSpPr>
          <p:nvPr>
            <p:ph type="body" idx="19"/>
          </p:nvPr>
        </p:nvSpPr>
        <p:spPr>
          <a:xfrm>
            <a:off x="5044082" y="20274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5" name="Google Shape;229;p68"/>
          <p:cNvSpPr>
            <a:spLocks noGrp="1" noEditPoints="1"/>
          </p:cNvSpPr>
          <p:nvPr>
            <p:ph type="body" idx="20"/>
          </p:nvPr>
        </p:nvSpPr>
        <p:spPr>
          <a:xfrm>
            <a:off x="5044082" y="14178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9698"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2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9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0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68" name="Group 60"/>
          <p:cNvGrpSpPr/>
          <p:nvPr/>
        </p:nvGrpSpPr>
        <p:grpSpPr>
          <a:xfrm>
            <a:off x="716012" y="759582"/>
            <a:ext cx="3556067" cy="4132337"/>
            <a:chOff x="520700" y="759582"/>
            <a:chExt cx="3556067" cy="4132337"/>
          </a:xfrm>
        </p:grpSpPr>
        <p:cxnSp>
          <p:nvCxnSpPr>
            <p:cNvPr id="3145866"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7"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8"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701"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469" name="Group 100"/>
            <p:cNvGrpSpPr/>
            <p:nvPr/>
          </p:nvGrpSpPr>
          <p:grpSpPr bwMode="auto">
            <a:xfrm>
              <a:off x="3420306" y="759582"/>
              <a:ext cx="656461" cy="4132337"/>
              <a:chOff x="3522182" y="752447"/>
              <a:chExt cx="656468" cy="4132036"/>
            </a:xfrm>
          </p:grpSpPr>
          <p:grpSp>
            <p:nvGrpSpPr>
              <p:cNvPr id="470" name="Group 15"/>
              <p:cNvGrpSpPr/>
              <p:nvPr/>
            </p:nvGrpSpPr>
            <p:grpSpPr bwMode="auto">
              <a:xfrm>
                <a:off x="3522182" y="752447"/>
                <a:ext cx="656468" cy="419144"/>
                <a:chOff x="3522182" y="782927"/>
                <a:chExt cx="656468" cy="419144"/>
              </a:xfrm>
            </p:grpSpPr>
            <p:sp>
              <p:nvSpPr>
                <p:cNvPr id="1049702"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3"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471" name="Group 16"/>
              <p:cNvGrpSpPr/>
              <p:nvPr/>
            </p:nvGrpSpPr>
            <p:grpSpPr bwMode="auto">
              <a:xfrm>
                <a:off x="3522182" y="1371527"/>
                <a:ext cx="656467" cy="419144"/>
                <a:chOff x="3522182" y="1395657"/>
                <a:chExt cx="656467" cy="419144"/>
              </a:xfrm>
            </p:grpSpPr>
            <p:sp>
              <p:nvSpPr>
                <p:cNvPr id="1049704"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5"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472" name="Group 26"/>
              <p:cNvGrpSpPr/>
              <p:nvPr/>
            </p:nvGrpSpPr>
            <p:grpSpPr bwMode="auto">
              <a:xfrm>
                <a:off x="3522182" y="3228607"/>
                <a:ext cx="656467" cy="417878"/>
                <a:chOff x="3522182" y="3233686"/>
                <a:chExt cx="656467" cy="417878"/>
              </a:xfrm>
            </p:grpSpPr>
            <p:sp>
              <p:nvSpPr>
                <p:cNvPr id="1049706"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7"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473" name="Group 98"/>
              <p:cNvGrpSpPr/>
              <p:nvPr/>
            </p:nvGrpSpPr>
            <p:grpSpPr bwMode="auto">
              <a:xfrm>
                <a:off x="3522182" y="3846259"/>
                <a:ext cx="656467" cy="419144"/>
                <a:chOff x="3522182" y="3844987"/>
                <a:chExt cx="656467" cy="419144"/>
              </a:xfrm>
            </p:grpSpPr>
            <p:sp>
              <p:nvSpPr>
                <p:cNvPr id="1049708"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9"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474" name="Group 17"/>
              <p:cNvGrpSpPr/>
              <p:nvPr/>
            </p:nvGrpSpPr>
            <p:grpSpPr bwMode="auto">
              <a:xfrm>
                <a:off x="3522182" y="1990447"/>
                <a:ext cx="656467" cy="417878"/>
                <a:chOff x="3522182" y="2008227"/>
                <a:chExt cx="656467" cy="417878"/>
              </a:xfrm>
            </p:grpSpPr>
            <p:sp>
              <p:nvSpPr>
                <p:cNvPr id="1049710"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1"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475" name="Group 18"/>
              <p:cNvGrpSpPr/>
              <p:nvPr/>
            </p:nvGrpSpPr>
            <p:grpSpPr bwMode="auto">
              <a:xfrm>
                <a:off x="3522182" y="2609527"/>
                <a:ext cx="656467" cy="417878"/>
                <a:chOff x="3522182" y="2620957"/>
                <a:chExt cx="656467" cy="417878"/>
              </a:xfrm>
            </p:grpSpPr>
            <p:sp>
              <p:nvSpPr>
                <p:cNvPr id="1049712"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3"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476" name="Group 99"/>
              <p:cNvGrpSpPr/>
              <p:nvPr/>
            </p:nvGrpSpPr>
            <p:grpSpPr bwMode="auto">
              <a:xfrm>
                <a:off x="3522182" y="4465339"/>
                <a:ext cx="656467" cy="419144"/>
                <a:chOff x="3522182" y="4457719"/>
                <a:chExt cx="656467" cy="419144"/>
              </a:xfrm>
            </p:grpSpPr>
            <p:sp>
              <p:nvSpPr>
                <p:cNvPr id="1049714"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5"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9716"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7"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8"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9"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0"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1"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2"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3"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8942"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2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94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37" name="Group 60"/>
          <p:cNvGrpSpPr/>
          <p:nvPr/>
        </p:nvGrpSpPr>
        <p:grpSpPr>
          <a:xfrm>
            <a:off x="716012" y="759582"/>
            <a:ext cx="3556067" cy="4132337"/>
            <a:chOff x="520700" y="759582"/>
            <a:chExt cx="3556067" cy="4132337"/>
          </a:xfrm>
        </p:grpSpPr>
        <p:cxnSp>
          <p:nvCxnSpPr>
            <p:cNvPr id="3145762"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4"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8"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45"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238" name="Group 100"/>
            <p:cNvGrpSpPr/>
            <p:nvPr/>
          </p:nvGrpSpPr>
          <p:grpSpPr bwMode="auto">
            <a:xfrm>
              <a:off x="3420306" y="759582"/>
              <a:ext cx="656461" cy="4132337"/>
              <a:chOff x="3522182" y="752447"/>
              <a:chExt cx="656468" cy="4132036"/>
            </a:xfrm>
          </p:grpSpPr>
          <p:grpSp>
            <p:nvGrpSpPr>
              <p:cNvPr id="239" name="Group 15"/>
              <p:cNvGrpSpPr/>
              <p:nvPr/>
            </p:nvGrpSpPr>
            <p:grpSpPr bwMode="auto">
              <a:xfrm>
                <a:off x="3522182" y="752447"/>
                <a:ext cx="656468" cy="419144"/>
                <a:chOff x="3522182" y="782927"/>
                <a:chExt cx="656468" cy="419144"/>
              </a:xfrm>
            </p:grpSpPr>
            <p:sp>
              <p:nvSpPr>
                <p:cNvPr id="1048946"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47"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240" name="Group 16"/>
              <p:cNvGrpSpPr/>
              <p:nvPr/>
            </p:nvGrpSpPr>
            <p:grpSpPr bwMode="auto">
              <a:xfrm>
                <a:off x="3522182" y="1371527"/>
                <a:ext cx="656467" cy="419144"/>
                <a:chOff x="3522182" y="1395657"/>
                <a:chExt cx="656467" cy="419144"/>
              </a:xfrm>
            </p:grpSpPr>
            <p:sp>
              <p:nvSpPr>
                <p:cNvPr id="1048948"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49" name="Oval 45"/>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241" name="Group 26"/>
              <p:cNvGrpSpPr/>
              <p:nvPr/>
            </p:nvGrpSpPr>
            <p:grpSpPr bwMode="auto">
              <a:xfrm>
                <a:off x="3522182" y="3228607"/>
                <a:ext cx="656467" cy="417878"/>
                <a:chOff x="3522182" y="3233686"/>
                <a:chExt cx="656467" cy="417878"/>
              </a:xfrm>
            </p:grpSpPr>
            <p:sp>
              <p:nvSpPr>
                <p:cNvPr id="1048950"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1"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242" name="Group 98"/>
              <p:cNvGrpSpPr/>
              <p:nvPr/>
            </p:nvGrpSpPr>
            <p:grpSpPr bwMode="auto">
              <a:xfrm>
                <a:off x="3522182" y="3846259"/>
                <a:ext cx="656467" cy="419144"/>
                <a:chOff x="3522182" y="3844987"/>
                <a:chExt cx="656467" cy="419144"/>
              </a:xfrm>
            </p:grpSpPr>
            <p:sp>
              <p:nvSpPr>
                <p:cNvPr id="1048952"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3" name="Oval 39"/>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243" name="Group 17"/>
              <p:cNvGrpSpPr/>
              <p:nvPr/>
            </p:nvGrpSpPr>
            <p:grpSpPr bwMode="auto">
              <a:xfrm>
                <a:off x="3522182" y="1990447"/>
                <a:ext cx="656467" cy="417878"/>
                <a:chOff x="3522182" y="2008227"/>
                <a:chExt cx="656467" cy="417878"/>
              </a:xfrm>
            </p:grpSpPr>
            <p:sp>
              <p:nvSpPr>
                <p:cNvPr id="1048954"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5"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244" name="Group 18"/>
              <p:cNvGrpSpPr/>
              <p:nvPr/>
            </p:nvGrpSpPr>
            <p:grpSpPr bwMode="auto">
              <a:xfrm>
                <a:off x="3522182" y="2609527"/>
                <a:ext cx="656467" cy="417878"/>
                <a:chOff x="3522182" y="2620957"/>
                <a:chExt cx="656467" cy="417878"/>
              </a:xfrm>
            </p:grpSpPr>
            <p:sp>
              <p:nvSpPr>
                <p:cNvPr id="1048956"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7" name="Oval 33"/>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245" name="Group 99"/>
              <p:cNvGrpSpPr/>
              <p:nvPr/>
            </p:nvGrpSpPr>
            <p:grpSpPr bwMode="auto">
              <a:xfrm>
                <a:off x="3522182" y="4465339"/>
                <a:ext cx="656467" cy="419144"/>
                <a:chOff x="3522182" y="4457719"/>
                <a:chExt cx="656467" cy="419144"/>
              </a:xfrm>
            </p:grpSpPr>
            <p:sp>
              <p:nvSpPr>
                <p:cNvPr id="1048958"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9"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8960"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1"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2"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3"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4"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5"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6"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7"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9640"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1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4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4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50" name="Group 60"/>
          <p:cNvGrpSpPr/>
          <p:nvPr/>
        </p:nvGrpSpPr>
        <p:grpSpPr>
          <a:xfrm>
            <a:off x="716012" y="759582"/>
            <a:ext cx="3556067" cy="4132337"/>
            <a:chOff x="520700" y="759582"/>
            <a:chExt cx="3556067" cy="4132337"/>
          </a:xfrm>
        </p:grpSpPr>
        <p:cxnSp>
          <p:nvCxnSpPr>
            <p:cNvPr id="3145857"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8"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9"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0"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1"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2"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3"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43"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451" name="Group 100"/>
            <p:cNvGrpSpPr/>
            <p:nvPr/>
          </p:nvGrpSpPr>
          <p:grpSpPr bwMode="auto">
            <a:xfrm>
              <a:off x="3420306" y="759582"/>
              <a:ext cx="656461" cy="4132337"/>
              <a:chOff x="3522182" y="752447"/>
              <a:chExt cx="656468" cy="4132036"/>
            </a:xfrm>
          </p:grpSpPr>
          <p:grpSp>
            <p:nvGrpSpPr>
              <p:cNvPr id="452" name="Group 15"/>
              <p:cNvGrpSpPr/>
              <p:nvPr/>
            </p:nvGrpSpPr>
            <p:grpSpPr bwMode="auto">
              <a:xfrm>
                <a:off x="3522182" y="752447"/>
                <a:ext cx="656468" cy="419144"/>
                <a:chOff x="3522182" y="782927"/>
                <a:chExt cx="656468" cy="419144"/>
              </a:xfrm>
            </p:grpSpPr>
            <p:sp>
              <p:nvSpPr>
                <p:cNvPr id="1049644"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5" name="Oval 48"/>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453" name="Group 16"/>
              <p:cNvGrpSpPr/>
              <p:nvPr/>
            </p:nvGrpSpPr>
            <p:grpSpPr bwMode="auto">
              <a:xfrm>
                <a:off x="3522182" y="1371527"/>
                <a:ext cx="656467" cy="419144"/>
                <a:chOff x="3522182" y="1395657"/>
                <a:chExt cx="656467" cy="419144"/>
              </a:xfrm>
            </p:grpSpPr>
            <p:sp>
              <p:nvSpPr>
                <p:cNvPr id="1049646"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7"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454" name="Group 26"/>
              <p:cNvGrpSpPr/>
              <p:nvPr/>
            </p:nvGrpSpPr>
            <p:grpSpPr bwMode="auto">
              <a:xfrm>
                <a:off x="3522182" y="3228607"/>
                <a:ext cx="656467" cy="417878"/>
                <a:chOff x="3522182" y="3233686"/>
                <a:chExt cx="656467" cy="417878"/>
              </a:xfrm>
            </p:grpSpPr>
            <p:sp>
              <p:nvSpPr>
                <p:cNvPr id="1049648"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9" name="Oval 42"/>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455" name="Group 98"/>
              <p:cNvGrpSpPr/>
              <p:nvPr/>
            </p:nvGrpSpPr>
            <p:grpSpPr bwMode="auto">
              <a:xfrm>
                <a:off x="3522182" y="3846259"/>
                <a:ext cx="656467" cy="419144"/>
                <a:chOff x="3522182" y="3844987"/>
                <a:chExt cx="656467" cy="419144"/>
              </a:xfrm>
            </p:grpSpPr>
            <p:sp>
              <p:nvSpPr>
                <p:cNvPr id="1049650"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1"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456" name="Group 17"/>
              <p:cNvGrpSpPr/>
              <p:nvPr/>
            </p:nvGrpSpPr>
            <p:grpSpPr bwMode="auto">
              <a:xfrm>
                <a:off x="3522182" y="1990447"/>
                <a:ext cx="656467" cy="417878"/>
                <a:chOff x="3522182" y="2008227"/>
                <a:chExt cx="656467" cy="417878"/>
              </a:xfrm>
            </p:grpSpPr>
            <p:sp>
              <p:nvSpPr>
                <p:cNvPr id="1049652"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3" name="Oval 36"/>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457" name="Group 18"/>
              <p:cNvGrpSpPr/>
              <p:nvPr/>
            </p:nvGrpSpPr>
            <p:grpSpPr bwMode="auto">
              <a:xfrm>
                <a:off x="3522182" y="2609527"/>
                <a:ext cx="656467" cy="417878"/>
                <a:chOff x="3522182" y="2620957"/>
                <a:chExt cx="656467" cy="417878"/>
              </a:xfrm>
            </p:grpSpPr>
            <p:sp>
              <p:nvSpPr>
                <p:cNvPr id="1049654"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5"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458" name="Group 99"/>
              <p:cNvGrpSpPr/>
              <p:nvPr/>
            </p:nvGrpSpPr>
            <p:grpSpPr bwMode="auto">
              <a:xfrm>
                <a:off x="3522182" y="4465339"/>
                <a:ext cx="656467" cy="419144"/>
                <a:chOff x="3522182" y="4457719"/>
                <a:chExt cx="656467" cy="419144"/>
              </a:xfrm>
            </p:grpSpPr>
            <p:sp>
              <p:nvSpPr>
                <p:cNvPr id="1049656"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7" name="Oval 30"/>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9658"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59"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0"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1"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2"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3"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4"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5"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3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5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5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87" name="Group 3"/>
          <p:cNvGrpSpPr/>
          <p:nvPr/>
        </p:nvGrpSpPr>
        <p:grpSpPr>
          <a:xfrm>
            <a:off x="1060707" y="857568"/>
            <a:ext cx="3060700" cy="3921125"/>
            <a:chOff x="520700" y="865188"/>
            <a:chExt cx="3060700" cy="3921125"/>
          </a:xfrm>
        </p:grpSpPr>
        <p:cxnSp>
          <p:nvCxnSpPr>
            <p:cNvPr id="3145786"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7"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8"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9"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0"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1"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56" name="Oval 11"/>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9057" name="Oval 13"/>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58"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59" name="Oval 17"/>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0"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1" name="Oval 21"/>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2"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3" name="Oval 25"/>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9064"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5"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6"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7"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8"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9"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0"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1"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9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8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8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87" name="Group 3"/>
          <p:cNvGrpSpPr/>
          <p:nvPr/>
        </p:nvGrpSpPr>
        <p:grpSpPr>
          <a:xfrm>
            <a:off x="1060707" y="857568"/>
            <a:ext cx="3060700" cy="3921125"/>
            <a:chOff x="520700" y="865188"/>
            <a:chExt cx="3060700" cy="3921125"/>
          </a:xfrm>
        </p:grpSpPr>
        <p:cxnSp>
          <p:nvCxnSpPr>
            <p:cNvPr id="3145744"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86" name="Oval 11"/>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8787" name="Oval 13"/>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88"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89" name="Oval 17"/>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0"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1" name="Oval 21"/>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2"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3" name="Oval 25"/>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8794"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5"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6"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7"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8"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9"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0"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1"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9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6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7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95" name="Group 3"/>
          <p:cNvGrpSpPr/>
          <p:nvPr/>
        </p:nvGrpSpPr>
        <p:grpSpPr>
          <a:xfrm>
            <a:off x="1060707" y="857568"/>
            <a:ext cx="3060700" cy="3921125"/>
            <a:chOff x="520700" y="865188"/>
            <a:chExt cx="3060700" cy="3921125"/>
          </a:xfrm>
        </p:grpSpPr>
        <p:cxnSp>
          <p:nvCxnSpPr>
            <p:cNvPr id="3145828"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29"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0"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1"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2"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3"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71" name="Oval 11"/>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9472" name="Oval 13"/>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3"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4" name="Oval 17"/>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5"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6" name="Oval 21"/>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7"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8" name="Oval 25"/>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9479"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0"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1"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2"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3"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4"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5"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6"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6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1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1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55" name="Group 3"/>
          <p:cNvGrpSpPr/>
          <p:nvPr/>
        </p:nvGrpSpPr>
        <p:grpSpPr>
          <a:xfrm>
            <a:off x="2441263" y="1060409"/>
            <a:ext cx="4259386" cy="3399177"/>
            <a:chOff x="2441263" y="1068029"/>
            <a:chExt cx="4259386" cy="3399177"/>
          </a:xfrm>
        </p:grpSpPr>
        <p:pic>
          <p:nvPicPr>
            <p:cNvPr id="2097167" name="Picture 4" descr="Icon  Description automatically generated"/>
            <p:cNvPicPr>
              <a:picLocks noChangeAspect="1"/>
            </p:cNvPicPr>
            <p:nvPr/>
          </p:nvPicPr>
          <p:blipFill>
            <a:blip r:embed="rId3"/>
            <a:srcRect/>
            <a:stretch>
              <a:fillRect/>
            </a:stretch>
          </p:blipFill>
          <p:spPr>
            <a:xfrm>
              <a:off x="2625376" y="1068029"/>
              <a:ext cx="3885072" cy="3371043"/>
            </a:xfrm>
            <a:prstGeom prst="rect">
              <a:avLst/>
            </a:prstGeom>
          </p:spPr>
        </p:pic>
        <p:grpSp>
          <p:nvGrpSpPr>
            <p:cNvPr id="156" name="Group 5"/>
            <p:cNvGrpSpPr/>
            <p:nvPr/>
          </p:nvGrpSpPr>
          <p:grpSpPr>
            <a:xfrm>
              <a:off x="2441263" y="1089939"/>
              <a:ext cx="4259386" cy="3377267"/>
              <a:chOff x="2441263" y="1089939"/>
              <a:chExt cx="4259386" cy="3377267"/>
            </a:xfrm>
          </p:grpSpPr>
          <p:sp>
            <p:nvSpPr>
              <p:cNvPr id="1048619" name="Oval 33"/>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0" name="Oval 31"/>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1" name="Oval 29"/>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2" name="Oval 27"/>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3" name="Oval 25"/>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4" name="Oval 23"/>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5" name="Oval 21"/>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6" name="Oval 19"/>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157" name="Group 6"/>
            <p:cNvGrpSpPr/>
            <p:nvPr/>
          </p:nvGrpSpPr>
          <p:grpSpPr>
            <a:xfrm>
              <a:off x="3551613" y="1402488"/>
              <a:ext cx="2053983" cy="2053983"/>
              <a:chOff x="3766548" y="1602249"/>
              <a:chExt cx="2053983" cy="2053983"/>
            </a:xfrm>
          </p:grpSpPr>
          <p:sp>
            <p:nvSpPr>
              <p:cNvPr id="1048627" name="Oval 8"/>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8" name="Oval 9"/>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629" name="Text Placeholder 16"/>
          <p:cNvSpPr>
            <a:spLocks noGrp="1" noEditPoints="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0" name="Text Placeholder 16"/>
          <p:cNvSpPr>
            <a:spLocks noGrp="1" noEditPoints="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1" name="Text Placeholder 16"/>
          <p:cNvSpPr>
            <a:spLocks noGrp="1" noEditPoints="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2" name="Text Placeholder 16"/>
          <p:cNvSpPr>
            <a:spLocks noGrp="1" noEditPoints="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3" name="Text Placeholder 16"/>
          <p:cNvSpPr>
            <a:spLocks noGrp="1" noEditPoints="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4" name="Text Placeholder 16"/>
          <p:cNvSpPr>
            <a:spLocks noGrp="1" noEditPoints="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5" name="Text Placeholder 16"/>
          <p:cNvSpPr>
            <a:spLocks noGrp="1" noEditPoints="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6" name="Text Placeholder 16"/>
          <p:cNvSpPr>
            <a:spLocks noGrp="1" noEditPoints="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7" name="Text Placeholder 16"/>
          <p:cNvSpPr>
            <a:spLocks noGrp="1" noEditPoints="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7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7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0" name="Group 3"/>
          <p:cNvGrpSpPr/>
          <p:nvPr/>
        </p:nvGrpSpPr>
        <p:grpSpPr>
          <a:xfrm>
            <a:off x="1941529" y="1105301"/>
            <a:ext cx="5260942" cy="3388546"/>
            <a:chOff x="1941529" y="1120931"/>
            <a:chExt cx="5260942" cy="3388546"/>
          </a:xfrm>
        </p:grpSpPr>
        <p:pic>
          <p:nvPicPr>
            <p:cNvPr id="2097272" name="Picture 4" descr="A picture containing icon  Description automatically generated"/>
            <p:cNvPicPr>
              <a:picLocks noChangeAspect="1"/>
            </p:cNvPicPr>
            <p:nvPr/>
          </p:nvPicPr>
          <p:blipFill>
            <a:blip r:embed="rId3"/>
            <a:srcRect/>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049377" name="TextBox 14"/>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77"/>
                </a:rPr>
                <a:t>1</a:t>
              </a:r>
            </a:p>
          </p:txBody>
        </p:sp>
        <p:sp>
          <p:nvSpPr>
            <p:cNvPr id="1049378" name="TextBox 15"/>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77"/>
                </a:rPr>
                <a:t>3</a:t>
              </a:r>
            </a:p>
          </p:txBody>
        </p:sp>
        <p:sp>
          <p:nvSpPr>
            <p:cNvPr id="1049379" name="TextBox 16"/>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77"/>
                </a:rPr>
                <a:t>5</a:t>
              </a:r>
            </a:p>
          </p:txBody>
        </p:sp>
        <p:sp>
          <p:nvSpPr>
            <p:cNvPr id="1049380" name="TextBox 17"/>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77"/>
                </a:rPr>
                <a:t>7</a:t>
              </a:r>
            </a:p>
          </p:txBody>
        </p:sp>
        <p:sp>
          <p:nvSpPr>
            <p:cNvPr id="1049381" name="TextBox 18"/>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77"/>
                </a:rPr>
                <a:t>8</a:t>
              </a:r>
            </a:p>
          </p:txBody>
        </p:sp>
        <p:sp>
          <p:nvSpPr>
            <p:cNvPr id="1049382" name="TextBox 19"/>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77"/>
                </a:rPr>
                <a:t>6</a:t>
              </a:r>
            </a:p>
          </p:txBody>
        </p:sp>
        <p:sp>
          <p:nvSpPr>
            <p:cNvPr id="1049383" name="TextBox 20"/>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77"/>
                </a:rPr>
                <a:t>4</a:t>
              </a:r>
            </a:p>
          </p:txBody>
        </p:sp>
        <p:sp>
          <p:nvSpPr>
            <p:cNvPr id="1049384" name="TextBox 21"/>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77"/>
                </a:rPr>
                <a:t>2</a:t>
              </a:r>
            </a:p>
          </p:txBody>
        </p:sp>
      </p:grpSp>
      <p:sp>
        <p:nvSpPr>
          <p:cNvPr id="1049385" name="Text Placeholder 16"/>
          <p:cNvSpPr>
            <a:spLocks noGrp="1" noEditPoints="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6" name="Text Placeholder 16"/>
          <p:cNvSpPr>
            <a:spLocks noGrp="1" noEditPoints="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7" name="Text Placeholder 16"/>
          <p:cNvSpPr>
            <a:spLocks noGrp="1" noEditPoints="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8" name="Text Placeholder 16"/>
          <p:cNvSpPr>
            <a:spLocks noGrp="1" noEditPoints="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9" name="Text Placeholder 16"/>
          <p:cNvSpPr>
            <a:spLocks noGrp="1" noEditPoints="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0" name="Text Placeholder 16"/>
          <p:cNvSpPr>
            <a:spLocks noGrp="1" noEditPoints="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1" name="Text Placeholder 16"/>
          <p:cNvSpPr>
            <a:spLocks noGrp="1" noEditPoints="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2" name="Text Placeholder 16"/>
          <p:cNvSpPr>
            <a:spLocks noGrp="1" noEditPoints="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3" name="Text Placeholder 16"/>
          <p:cNvSpPr>
            <a:spLocks noGrp="1" noEditPoints="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49"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2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2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22" name="Group 76"/>
          <p:cNvGrpSpPr/>
          <p:nvPr/>
        </p:nvGrpSpPr>
        <p:grpSpPr>
          <a:xfrm>
            <a:off x="1819788" y="3189298"/>
            <a:ext cx="5504424" cy="588192"/>
            <a:chOff x="939787" y="3189298"/>
            <a:chExt cx="5504424" cy="588192"/>
          </a:xfrm>
        </p:grpSpPr>
        <p:grpSp>
          <p:nvGrpSpPr>
            <p:cNvPr id="323" name="Group 4"/>
            <p:cNvGrpSpPr/>
            <p:nvPr/>
          </p:nvGrpSpPr>
          <p:grpSpPr>
            <a:xfrm>
              <a:off x="939787" y="3189298"/>
              <a:ext cx="281352" cy="588192"/>
              <a:chOff x="1482928" y="1706140"/>
              <a:chExt cx="396240" cy="828375"/>
            </a:xfrm>
          </p:grpSpPr>
          <p:grpSp>
            <p:nvGrpSpPr>
              <p:cNvPr id="324" name="Group 29"/>
              <p:cNvGrpSpPr/>
              <p:nvPr/>
            </p:nvGrpSpPr>
            <p:grpSpPr>
              <a:xfrm>
                <a:off x="1482928" y="1706140"/>
                <a:ext cx="396240" cy="661021"/>
                <a:chOff x="1424940" y="1729740"/>
                <a:chExt cx="396240" cy="661021"/>
              </a:xfrm>
            </p:grpSpPr>
            <p:sp>
              <p:nvSpPr>
                <p:cNvPr id="1049224" name="Rectangle 3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25"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5"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6"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5" name="Group 5"/>
            <p:cNvGrpSpPr/>
            <p:nvPr/>
          </p:nvGrpSpPr>
          <p:grpSpPr>
            <a:xfrm>
              <a:off x="2680811" y="3189298"/>
              <a:ext cx="281352" cy="588192"/>
              <a:chOff x="1482928" y="1706140"/>
              <a:chExt cx="396240" cy="828375"/>
            </a:xfrm>
          </p:grpSpPr>
          <p:grpSp>
            <p:nvGrpSpPr>
              <p:cNvPr id="326" name="Group 24"/>
              <p:cNvGrpSpPr/>
              <p:nvPr/>
            </p:nvGrpSpPr>
            <p:grpSpPr>
              <a:xfrm>
                <a:off x="1482928" y="1706140"/>
                <a:ext cx="396240" cy="661021"/>
                <a:chOff x="1424940" y="1729740"/>
                <a:chExt cx="396240" cy="661021"/>
              </a:xfrm>
            </p:grpSpPr>
            <p:sp>
              <p:nvSpPr>
                <p:cNvPr id="1049227"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28"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6"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9" name="Rectangle 2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7" name="Group 6"/>
            <p:cNvGrpSpPr/>
            <p:nvPr/>
          </p:nvGrpSpPr>
          <p:grpSpPr>
            <a:xfrm>
              <a:off x="4421835" y="3189298"/>
              <a:ext cx="281352" cy="588192"/>
              <a:chOff x="1482928" y="1706140"/>
              <a:chExt cx="396240" cy="828375"/>
            </a:xfrm>
          </p:grpSpPr>
          <p:grpSp>
            <p:nvGrpSpPr>
              <p:cNvPr id="328" name="Group 19"/>
              <p:cNvGrpSpPr/>
              <p:nvPr/>
            </p:nvGrpSpPr>
            <p:grpSpPr>
              <a:xfrm>
                <a:off x="1482928" y="1706140"/>
                <a:ext cx="396240" cy="661021"/>
                <a:chOff x="1424940" y="1729740"/>
                <a:chExt cx="396240" cy="661021"/>
              </a:xfrm>
            </p:grpSpPr>
            <p:sp>
              <p:nvSpPr>
                <p:cNvPr id="1049230" name="Rectangle 2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1"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7"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2"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9" name="Group 7"/>
            <p:cNvGrpSpPr/>
            <p:nvPr/>
          </p:nvGrpSpPr>
          <p:grpSpPr>
            <a:xfrm>
              <a:off x="6162859" y="3189298"/>
              <a:ext cx="281352" cy="588192"/>
              <a:chOff x="1482928" y="1706140"/>
              <a:chExt cx="396240" cy="828375"/>
            </a:xfrm>
          </p:grpSpPr>
          <p:grpSp>
            <p:nvGrpSpPr>
              <p:cNvPr id="330" name="Group 14"/>
              <p:cNvGrpSpPr/>
              <p:nvPr/>
            </p:nvGrpSpPr>
            <p:grpSpPr>
              <a:xfrm>
                <a:off x="1482928" y="1706140"/>
                <a:ext cx="396240" cy="661021"/>
                <a:chOff x="1424940" y="1729740"/>
                <a:chExt cx="396240" cy="661021"/>
              </a:xfrm>
            </p:grpSpPr>
            <p:sp>
              <p:nvSpPr>
                <p:cNvPr id="1049233"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4"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8"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5" name="Rectangle 1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36"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7"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8"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9"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331" name="Group 39"/>
          <p:cNvGrpSpPr/>
          <p:nvPr/>
        </p:nvGrpSpPr>
        <p:grpSpPr>
          <a:xfrm>
            <a:off x="939787" y="1482414"/>
            <a:ext cx="7245449" cy="588192"/>
            <a:chOff x="939787" y="2277651"/>
            <a:chExt cx="7245449" cy="588192"/>
          </a:xfrm>
        </p:grpSpPr>
        <p:grpSp>
          <p:nvGrpSpPr>
            <p:cNvPr id="332" name="Group 40"/>
            <p:cNvGrpSpPr/>
            <p:nvPr/>
          </p:nvGrpSpPr>
          <p:grpSpPr>
            <a:xfrm>
              <a:off x="939787" y="2277651"/>
              <a:ext cx="281352" cy="588192"/>
              <a:chOff x="1482928" y="1706140"/>
              <a:chExt cx="396240" cy="828375"/>
            </a:xfrm>
          </p:grpSpPr>
          <p:grpSp>
            <p:nvGrpSpPr>
              <p:cNvPr id="333" name="Group 66"/>
              <p:cNvGrpSpPr/>
              <p:nvPr/>
            </p:nvGrpSpPr>
            <p:grpSpPr>
              <a:xfrm>
                <a:off x="1482928" y="1706140"/>
                <a:ext cx="396240" cy="661021"/>
                <a:chOff x="1424940" y="1729740"/>
                <a:chExt cx="396240" cy="661021"/>
              </a:xfrm>
            </p:grpSpPr>
            <p:sp>
              <p:nvSpPr>
                <p:cNvPr id="1049240"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1"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9"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2" name="Rectangle 6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4" name="Group 41"/>
            <p:cNvGrpSpPr/>
            <p:nvPr/>
          </p:nvGrpSpPr>
          <p:grpSpPr>
            <a:xfrm>
              <a:off x="2680811" y="2277651"/>
              <a:ext cx="281352" cy="588192"/>
              <a:chOff x="1482928" y="1706140"/>
              <a:chExt cx="396240" cy="828375"/>
            </a:xfrm>
          </p:grpSpPr>
          <p:grpSp>
            <p:nvGrpSpPr>
              <p:cNvPr id="335" name="Group 61"/>
              <p:cNvGrpSpPr/>
              <p:nvPr/>
            </p:nvGrpSpPr>
            <p:grpSpPr>
              <a:xfrm>
                <a:off x="1482928" y="1706140"/>
                <a:ext cx="396240" cy="661021"/>
                <a:chOff x="1424940" y="1729740"/>
                <a:chExt cx="396240" cy="661021"/>
              </a:xfrm>
            </p:grpSpPr>
            <p:sp>
              <p:nvSpPr>
                <p:cNvPr id="1049243" name="Rectangle 64"/>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4"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0"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5"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6" name="Group 42"/>
            <p:cNvGrpSpPr/>
            <p:nvPr/>
          </p:nvGrpSpPr>
          <p:grpSpPr>
            <a:xfrm>
              <a:off x="4421835" y="2277651"/>
              <a:ext cx="281352" cy="588192"/>
              <a:chOff x="1482928" y="1706140"/>
              <a:chExt cx="396240" cy="828375"/>
            </a:xfrm>
          </p:grpSpPr>
          <p:grpSp>
            <p:nvGrpSpPr>
              <p:cNvPr id="337" name="Group 56"/>
              <p:cNvGrpSpPr/>
              <p:nvPr/>
            </p:nvGrpSpPr>
            <p:grpSpPr>
              <a:xfrm>
                <a:off x="1482928" y="1706140"/>
                <a:ext cx="396240" cy="661021"/>
                <a:chOff x="1424940" y="1729740"/>
                <a:chExt cx="396240" cy="661021"/>
              </a:xfrm>
            </p:grpSpPr>
            <p:sp>
              <p:nvSpPr>
                <p:cNvPr id="1049246"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7"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1"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8" name="Rectangle 5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8" name="Group 43"/>
            <p:cNvGrpSpPr/>
            <p:nvPr/>
          </p:nvGrpSpPr>
          <p:grpSpPr>
            <a:xfrm>
              <a:off x="6162859" y="2277651"/>
              <a:ext cx="281352" cy="588192"/>
              <a:chOff x="1482928" y="1706140"/>
              <a:chExt cx="396240" cy="828375"/>
            </a:xfrm>
          </p:grpSpPr>
          <p:grpSp>
            <p:nvGrpSpPr>
              <p:cNvPr id="339" name="Group 50"/>
              <p:cNvGrpSpPr/>
              <p:nvPr/>
            </p:nvGrpSpPr>
            <p:grpSpPr>
              <a:xfrm>
                <a:off x="1482928" y="1706140"/>
                <a:ext cx="396240" cy="661021"/>
                <a:chOff x="1424940" y="1729740"/>
                <a:chExt cx="396240" cy="661021"/>
              </a:xfrm>
            </p:grpSpPr>
            <p:sp>
              <p:nvSpPr>
                <p:cNvPr id="1049249" name="Rectangle 53"/>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0"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2"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1"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0" name="Group 44"/>
            <p:cNvGrpSpPr/>
            <p:nvPr/>
          </p:nvGrpSpPr>
          <p:grpSpPr>
            <a:xfrm>
              <a:off x="7903884" y="2277651"/>
              <a:ext cx="281352" cy="588192"/>
              <a:chOff x="1482928" y="1706140"/>
              <a:chExt cx="396240" cy="828375"/>
            </a:xfrm>
          </p:grpSpPr>
          <p:grpSp>
            <p:nvGrpSpPr>
              <p:cNvPr id="341" name="Group 45"/>
              <p:cNvGrpSpPr/>
              <p:nvPr/>
            </p:nvGrpSpPr>
            <p:grpSpPr>
              <a:xfrm>
                <a:off x="1482928" y="1706140"/>
                <a:ext cx="396240" cy="661021"/>
                <a:chOff x="1424940" y="1729740"/>
                <a:chExt cx="396240" cy="661021"/>
              </a:xfrm>
            </p:grpSpPr>
            <p:sp>
              <p:nvSpPr>
                <p:cNvPr id="1049252"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3"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3"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4" name="Rectangle 47"/>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55"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6"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7"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8"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9"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8805"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00"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806"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8807" name="Google Shape;48;p35"/>
          <p:cNvSpPr/>
          <p:nvPr userDrawn="1"/>
        </p:nvSpPr>
        <p:spPr>
          <a:xfrm>
            <a:off x="0" y="638171"/>
            <a:ext cx="4734046" cy="4030832"/>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8808"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8809"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10"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1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8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06" name="Group 76"/>
          <p:cNvGrpSpPr/>
          <p:nvPr/>
        </p:nvGrpSpPr>
        <p:grpSpPr>
          <a:xfrm>
            <a:off x="1819788" y="3189298"/>
            <a:ext cx="5504424" cy="588192"/>
            <a:chOff x="939787" y="3189298"/>
            <a:chExt cx="5504424" cy="588192"/>
          </a:xfrm>
        </p:grpSpPr>
        <p:grpSp>
          <p:nvGrpSpPr>
            <p:cNvPr id="207" name="Group 4"/>
            <p:cNvGrpSpPr/>
            <p:nvPr/>
          </p:nvGrpSpPr>
          <p:grpSpPr>
            <a:xfrm>
              <a:off x="939787" y="3189298"/>
              <a:ext cx="281352" cy="588192"/>
              <a:chOff x="1482928" y="1706140"/>
              <a:chExt cx="396240" cy="828375"/>
            </a:xfrm>
          </p:grpSpPr>
          <p:grpSp>
            <p:nvGrpSpPr>
              <p:cNvPr id="208" name="Group 29"/>
              <p:cNvGrpSpPr/>
              <p:nvPr/>
            </p:nvGrpSpPr>
            <p:grpSpPr>
              <a:xfrm>
                <a:off x="1482928" y="1706140"/>
                <a:ext cx="396240" cy="661021"/>
                <a:chOff x="1424940" y="1729740"/>
                <a:chExt cx="396240" cy="661021"/>
              </a:xfrm>
            </p:grpSpPr>
            <p:sp>
              <p:nvSpPr>
                <p:cNvPr id="1048876" name="Rectangle 3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77"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3"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78"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09" name="Group 5"/>
            <p:cNvGrpSpPr/>
            <p:nvPr/>
          </p:nvGrpSpPr>
          <p:grpSpPr>
            <a:xfrm>
              <a:off x="2680811" y="3189298"/>
              <a:ext cx="281352" cy="588192"/>
              <a:chOff x="1482928" y="1706140"/>
              <a:chExt cx="396240" cy="828375"/>
            </a:xfrm>
          </p:grpSpPr>
          <p:grpSp>
            <p:nvGrpSpPr>
              <p:cNvPr id="210" name="Group 24"/>
              <p:cNvGrpSpPr/>
              <p:nvPr/>
            </p:nvGrpSpPr>
            <p:grpSpPr>
              <a:xfrm>
                <a:off x="1482928" y="1706140"/>
                <a:ext cx="396240" cy="661021"/>
                <a:chOff x="1424940" y="1729740"/>
                <a:chExt cx="396240" cy="661021"/>
              </a:xfrm>
            </p:grpSpPr>
            <p:sp>
              <p:nvSpPr>
                <p:cNvPr id="1048879"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0"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4"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1" name="Rectangle 2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1" name="Group 6"/>
            <p:cNvGrpSpPr/>
            <p:nvPr/>
          </p:nvGrpSpPr>
          <p:grpSpPr>
            <a:xfrm>
              <a:off x="4421835" y="3189298"/>
              <a:ext cx="281352" cy="588192"/>
              <a:chOff x="1482928" y="1706140"/>
              <a:chExt cx="396240" cy="828375"/>
            </a:xfrm>
          </p:grpSpPr>
          <p:grpSp>
            <p:nvGrpSpPr>
              <p:cNvPr id="212" name="Group 19"/>
              <p:cNvGrpSpPr/>
              <p:nvPr/>
            </p:nvGrpSpPr>
            <p:grpSpPr>
              <a:xfrm>
                <a:off x="1482928" y="1706140"/>
                <a:ext cx="396240" cy="661021"/>
                <a:chOff x="1424940" y="1729740"/>
                <a:chExt cx="396240" cy="661021"/>
              </a:xfrm>
            </p:grpSpPr>
            <p:sp>
              <p:nvSpPr>
                <p:cNvPr id="1048882" name="Rectangle 2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3"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5"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4"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3" name="Group 7"/>
            <p:cNvGrpSpPr/>
            <p:nvPr/>
          </p:nvGrpSpPr>
          <p:grpSpPr>
            <a:xfrm>
              <a:off x="6162859" y="3189298"/>
              <a:ext cx="281352" cy="588192"/>
              <a:chOff x="1482928" y="1706140"/>
              <a:chExt cx="396240" cy="828375"/>
            </a:xfrm>
          </p:grpSpPr>
          <p:grpSp>
            <p:nvGrpSpPr>
              <p:cNvPr id="214" name="Group 14"/>
              <p:cNvGrpSpPr/>
              <p:nvPr/>
            </p:nvGrpSpPr>
            <p:grpSpPr>
              <a:xfrm>
                <a:off x="1482928" y="1706140"/>
                <a:ext cx="396240" cy="661021"/>
                <a:chOff x="1424940" y="1729740"/>
                <a:chExt cx="396240" cy="661021"/>
              </a:xfrm>
            </p:grpSpPr>
            <p:sp>
              <p:nvSpPr>
                <p:cNvPr id="1048885"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6"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6"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7" name="Rectangle 1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88"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89"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0"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1"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15" name="Group 39"/>
          <p:cNvGrpSpPr/>
          <p:nvPr/>
        </p:nvGrpSpPr>
        <p:grpSpPr>
          <a:xfrm>
            <a:off x="939787" y="1482414"/>
            <a:ext cx="7245449" cy="588192"/>
            <a:chOff x="939787" y="2277651"/>
            <a:chExt cx="7245449" cy="588192"/>
          </a:xfrm>
        </p:grpSpPr>
        <p:grpSp>
          <p:nvGrpSpPr>
            <p:cNvPr id="216" name="Group 40"/>
            <p:cNvGrpSpPr/>
            <p:nvPr/>
          </p:nvGrpSpPr>
          <p:grpSpPr>
            <a:xfrm>
              <a:off x="939787" y="2277651"/>
              <a:ext cx="281352" cy="588192"/>
              <a:chOff x="1482928" y="1706140"/>
              <a:chExt cx="396240" cy="828375"/>
            </a:xfrm>
          </p:grpSpPr>
          <p:grpSp>
            <p:nvGrpSpPr>
              <p:cNvPr id="217" name="Group 66"/>
              <p:cNvGrpSpPr/>
              <p:nvPr/>
            </p:nvGrpSpPr>
            <p:grpSpPr>
              <a:xfrm>
                <a:off x="1482928" y="1706140"/>
                <a:ext cx="396240" cy="661021"/>
                <a:chOff x="1424940" y="1729740"/>
                <a:chExt cx="396240" cy="661021"/>
              </a:xfrm>
            </p:grpSpPr>
            <p:sp>
              <p:nvSpPr>
                <p:cNvPr id="1048892"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3"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7"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4" name="Rectangle 6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8" name="Group 41"/>
            <p:cNvGrpSpPr/>
            <p:nvPr/>
          </p:nvGrpSpPr>
          <p:grpSpPr>
            <a:xfrm>
              <a:off x="2680811" y="2277651"/>
              <a:ext cx="281352" cy="588192"/>
              <a:chOff x="1482928" y="1706140"/>
              <a:chExt cx="396240" cy="828375"/>
            </a:xfrm>
          </p:grpSpPr>
          <p:grpSp>
            <p:nvGrpSpPr>
              <p:cNvPr id="219" name="Group 61"/>
              <p:cNvGrpSpPr/>
              <p:nvPr/>
            </p:nvGrpSpPr>
            <p:grpSpPr>
              <a:xfrm>
                <a:off x="1482928" y="1706140"/>
                <a:ext cx="396240" cy="661021"/>
                <a:chOff x="1424940" y="1729740"/>
                <a:chExt cx="396240" cy="661021"/>
              </a:xfrm>
            </p:grpSpPr>
            <p:sp>
              <p:nvSpPr>
                <p:cNvPr id="1048895" name="Rectangle 64"/>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6"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8"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7"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0" name="Group 42"/>
            <p:cNvGrpSpPr/>
            <p:nvPr/>
          </p:nvGrpSpPr>
          <p:grpSpPr>
            <a:xfrm>
              <a:off x="4421835" y="2277651"/>
              <a:ext cx="281352" cy="588192"/>
              <a:chOff x="1482928" y="1706140"/>
              <a:chExt cx="396240" cy="828375"/>
            </a:xfrm>
          </p:grpSpPr>
          <p:grpSp>
            <p:nvGrpSpPr>
              <p:cNvPr id="221" name="Group 56"/>
              <p:cNvGrpSpPr/>
              <p:nvPr/>
            </p:nvGrpSpPr>
            <p:grpSpPr>
              <a:xfrm>
                <a:off x="1482928" y="1706140"/>
                <a:ext cx="396240" cy="661021"/>
                <a:chOff x="1424940" y="1729740"/>
                <a:chExt cx="396240" cy="661021"/>
              </a:xfrm>
            </p:grpSpPr>
            <p:sp>
              <p:nvSpPr>
                <p:cNvPr id="1048898"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9"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9"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0" name="Rectangle 5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2" name="Group 43"/>
            <p:cNvGrpSpPr/>
            <p:nvPr/>
          </p:nvGrpSpPr>
          <p:grpSpPr>
            <a:xfrm>
              <a:off x="6162859" y="2277651"/>
              <a:ext cx="281352" cy="588192"/>
              <a:chOff x="1482928" y="1706140"/>
              <a:chExt cx="396240" cy="828375"/>
            </a:xfrm>
          </p:grpSpPr>
          <p:grpSp>
            <p:nvGrpSpPr>
              <p:cNvPr id="223" name="Group 50"/>
              <p:cNvGrpSpPr/>
              <p:nvPr/>
            </p:nvGrpSpPr>
            <p:grpSpPr>
              <a:xfrm>
                <a:off x="1482928" y="1706140"/>
                <a:ext cx="396240" cy="661021"/>
                <a:chOff x="1424940" y="1729740"/>
                <a:chExt cx="396240" cy="661021"/>
              </a:xfrm>
            </p:grpSpPr>
            <p:sp>
              <p:nvSpPr>
                <p:cNvPr id="1048901" name="Rectangle 53"/>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2"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0"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3"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4" name="Group 44"/>
            <p:cNvGrpSpPr/>
            <p:nvPr/>
          </p:nvGrpSpPr>
          <p:grpSpPr>
            <a:xfrm>
              <a:off x="7903884" y="2277651"/>
              <a:ext cx="281352" cy="588192"/>
              <a:chOff x="1482928" y="1706140"/>
              <a:chExt cx="396240" cy="828375"/>
            </a:xfrm>
          </p:grpSpPr>
          <p:grpSp>
            <p:nvGrpSpPr>
              <p:cNvPr id="225" name="Group 45"/>
              <p:cNvGrpSpPr/>
              <p:nvPr/>
            </p:nvGrpSpPr>
            <p:grpSpPr>
              <a:xfrm>
                <a:off x="1482928" y="1706140"/>
                <a:ext cx="396240" cy="661021"/>
                <a:chOff x="1424940" y="1729740"/>
                <a:chExt cx="396240" cy="661021"/>
              </a:xfrm>
            </p:grpSpPr>
            <p:sp>
              <p:nvSpPr>
                <p:cNvPr id="1048904"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5"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1"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6" name="Rectangle 47"/>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907"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8"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9"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0"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1"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2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97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52" name="Group 76"/>
          <p:cNvGrpSpPr/>
          <p:nvPr/>
        </p:nvGrpSpPr>
        <p:grpSpPr>
          <a:xfrm>
            <a:off x="1819788" y="3189298"/>
            <a:ext cx="5504424" cy="588192"/>
            <a:chOff x="939787" y="3189298"/>
            <a:chExt cx="5504424" cy="588192"/>
          </a:xfrm>
        </p:grpSpPr>
        <p:grpSp>
          <p:nvGrpSpPr>
            <p:cNvPr id="253" name="Group 4"/>
            <p:cNvGrpSpPr/>
            <p:nvPr/>
          </p:nvGrpSpPr>
          <p:grpSpPr>
            <a:xfrm>
              <a:off x="939787" y="3189298"/>
              <a:ext cx="281352" cy="588192"/>
              <a:chOff x="1482928" y="1706140"/>
              <a:chExt cx="396240" cy="828375"/>
            </a:xfrm>
          </p:grpSpPr>
          <p:grpSp>
            <p:nvGrpSpPr>
              <p:cNvPr id="254" name="Group 29"/>
              <p:cNvGrpSpPr/>
              <p:nvPr/>
            </p:nvGrpSpPr>
            <p:grpSpPr>
              <a:xfrm>
                <a:off x="1482928" y="1706140"/>
                <a:ext cx="396240" cy="661021"/>
                <a:chOff x="1424940" y="1729740"/>
                <a:chExt cx="396240" cy="661021"/>
              </a:xfrm>
            </p:grpSpPr>
            <p:sp>
              <p:nvSpPr>
                <p:cNvPr id="1048981"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2"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2"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3"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5" name="Group 5"/>
            <p:cNvGrpSpPr/>
            <p:nvPr/>
          </p:nvGrpSpPr>
          <p:grpSpPr>
            <a:xfrm>
              <a:off x="2680811" y="3189298"/>
              <a:ext cx="281352" cy="588192"/>
              <a:chOff x="1482928" y="1706140"/>
              <a:chExt cx="396240" cy="828375"/>
            </a:xfrm>
          </p:grpSpPr>
          <p:grpSp>
            <p:nvGrpSpPr>
              <p:cNvPr id="256" name="Group 24"/>
              <p:cNvGrpSpPr/>
              <p:nvPr/>
            </p:nvGrpSpPr>
            <p:grpSpPr>
              <a:xfrm>
                <a:off x="1482928" y="1706140"/>
                <a:ext cx="396240" cy="661021"/>
                <a:chOff x="1424940" y="1729740"/>
                <a:chExt cx="396240" cy="661021"/>
              </a:xfrm>
            </p:grpSpPr>
            <p:sp>
              <p:nvSpPr>
                <p:cNvPr id="1048984"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5"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3"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6"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7" name="Group 6"/>
            <p:cNvGrpSpPr/>
            <p:nvPr/>
          </p:nvGrpSpPr>
          <p:grpSpPr>
            <a:xfrm>
              <a:off x="4421835" y="3189298"/>
              <a:ext cx="281352" cy="588192"/>
              <a:chOff x="1482928" y="1706140"/>
              <a:chExt cx="396240" cy="828375"/>
            </a:xfrm>
          </p:grpSpPr>
          <p:grpSp>
            <p:nvGrpSpPr>
              <p:cNvPr id="258" name="Group 19"/>
              <p:cNvGrpSpPr/>
              <p:nvPr/>
            </p:nvGrpSpPr>
            <p:grpSpPr>
              <a:xfrm>
                <a:off x="1482928" y="1706140"/>
                <a:ext cx="396240" cy="661021"/>
                <a:chOff x="1424940" y="1729740"/>
                <a:chExt cx="396240" cy="661021"/>
              </a:xfrm>
            </p:grpSpPr>
            <p:sp>
              <p:nvSpPr>
                <p:cNvPr id="1048987"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8"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4"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9"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9" name="Group 7"/>
            <p:cNvGrpSpPr/>
            <p:nvPr/>
          </p:nvGrpSpPr>
          <p:grpSpPr>
            <a:xfrm>
              <a:off x="6162859" y="3189298"/>
              <a:ext cx="281352" cy="588192"/>
              <a:chOff x="1482928" y="1706140"/>
              <a:chExt cx="396240" cy="828375"/>
            </a:xfrm>
          </p:grpSpPr>
          <p:grpSp>
            <p:nvGrpSpPr>
              <p:cNvPr id="260" name="Group 14"/>
              <p:cNvGrpSpPr/>
              <p:nvPr/>
            </p:nvGrpSpPr>
            <p:grpSpPr>
              <a:xfrm>
                <a:off x="1482928" y="1706140"/>
                <a:ext cx="396240" cy="661021"/>
                <a:chOff x="1424940" y="1729740"/>
                <a:chExt cx="396240" cy="661021"/>
              </a:xfrm>
            </p:grpSpPr>
            <p:sp>
              <p:nvSpPr>
                <p:cNvPr id="1048990"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1"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5"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2"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993"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4"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5"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6"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61" name="Group 39"/>
          <p:cNvGrpSpPr/>
          <p:nvPr/>
        </p:nvGrpSpPr>
        <p:grpSpPr>
          <a:xfrm>
            <a:off x="939787" y="1482414"/>
            <a:ext cx="7245449" cy="588192"/>
            <a:chOff x="939787" y="2277651"/>
            <a:chExt cx="7245449" cy="588192"/>
          </a:xfrm>
        </p:grpSpPr>
        <p:grpSp>
          <p:nvGrpSpPr>
            <p:cNvPr id="262" name="Group 40"/>
            <p:cNvGrpSpPr/>
            <p:nvPr/>
          </p:nvGrpSpPr>
          <p:grpSpPr>
            <a:xfrm>
              <a:off x="939787" y="2277651"/>
              <a:ext cx="281352" cy="588192"/>
              <a:chOff x="1482928" y="1706140"/>
              <a:chExt cx="396240" cy="828375"/>
            </a:xfrm>
          </p:grpSpPr>
          <p:grpSp>
            <p:nvGrpSpPr>
              <p:cNvPr id="263" name="Group 66"/>
              <p:cNvGrpSpPr/>
              <p:nvPr/>
            </p:nvGrpSpPr>
            <p:grpSpPr>
              <a:xfrm>
                <a:off x="1482928" y="1706140"/>
                <a:ext cx="396240" cy="661021"/>
                <a:chOff x="1424940" y="1729740"/>
                <a:chExt cx="396240" cy="661021"/>
              </a:xfrm>
            </p:grpSpPr>
            <p:sp>
              <p:nvSpPr>
                <p:cNvPr id="1048997"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8"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6"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9"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4" name="Group 41"/>
            <p:cNvGrpSpPr/>
            <p:nvPr/>
          </p:nvGrpSpPr>
          <p:grpSpPr>
            <a:xfrm>
              <a:off x="2680811" y="2277651"/>
              <a:ext cx="281352" cy="588192"/>
              <a:chOff x="1482928" y="1706140"/>
              <a:chExt cx="396240" cy="828375"/>
            </a:xfrm>
          </p:grpSpPr>
          <p:grpSp>
            <p:nvGrpSpPr>
              <p:cNvPr id="265" name="Group 61"/>
              <p:cNvGrpSpPr/>
              <p:nvPr/>
            </p:nvGrpSpPr>
            <p:grpSpPr>
              <a:xfrm>
                <a:off x="1482928" y="1706140"/>
                <a:ext cx="396240" cy="661021"/>
                <a:chOff x="1424940" y="1729740"/>
                <a:chExt cx="396240" cy="661021"/>
              </a:xfrm>
            </p:grpSpPr>
            <p:sp>
              <p:nvSpPr>
                <p:cNvPr id="1049000"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1"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7"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2"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6" name="Group 42"/>
            <p:cNvGrpSpPr/>
            <p:nvPr/>
          </p:nvGrpSpPr>
          <p:grpSpPr>
            <a:xfrm>
              <a:off x="4421835" y="2277651"/>
              <a:ext cx="281352" cy="588192"/>
              <a:chOff x="1482928" y="1706140"/>
              <a:chExt cx="396240" cy="828375"/>
            </a:xfrm>
          </p:grpSpPr>
          <p:grpSp>
            <p:nvGrpSpPr>
              <p:cNvPr id="267" name="Group 56"/>
              <p:cNvGrpSpPr/>
              <p:nvPr/>
            </p:nvGrpSpPr>
            <p:grpSpPr>
              <a:xfrm>
                <a:off x="1482928" y="1706140"/>
                <a:ext cx="396240" cy="661021"/>
                <a:chOff x="1424940" y="1729740"/>
                <a:chExt cx="396240" cy="661021"/>
              </a:xfrm>
            </p:grpSpPr>
            <p:sp>
              <p:nvSpPr>
                <p:cNvPr id="1049003"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4"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8"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5"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8" name="Group 43"/>
            <p:cNvGrpSpPr/>
            <p:nvPr/>
          </p:nvGrpSpPr>
          <p:grpSpPr>
            <a:xfrm>
              <a:off x="6162859" y="2277651"/>
              <a:ext cx="281352" cy="588192"/>
              <a:chOff x="1482928" y="1706140"/>
              <a:chExt cx="396240" cy="828375"/>
            </a:xfrm>
          </p:grpSpPr>
          <p:grpSp>
            <p:nvGrpSpPr>
              <p:cNvPr id="269" name="Group 50"/>
              <p:cNvGrpSpPr/>
              <p:nvPr/>
            </p:nvGrpSpPr>
            <p:grpSpPr>
              <a:xfrm>
                <a:off x="1482928" y="1706140"/>
                <a:ext cx="396240" cy="661021"/>
                <a:chOff x="1424940" y="1729740"/>
                <a:chExt cx="396240" cy="661021"/>
              </a:xfrm>
            </p:grpSpPr>
            <p:sp>
              <p:nvSpPr>
                <p:cNvPr id="1049006"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7"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9"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8"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0" name="Group 44"/>
            <p:cNvGrpSpPr/>
            <p:nvPr/>
          </p:nvGrpSpPr>
          <p:grpSpPr>
            <a:xfrm>
              <a:off x="7903884" y="2277651"/>
              <a:ext cx="281352" cy="588192"/>
              <a:chOff x="1482928" y="1706140"/>
              <a:chExt cx="396240" cy="828375"/>
            </a:xfrm>
          </p:grpSpPr>
          <p:grpSp>
            <p:nvGrpSpPr>
              <p:cNvPr id="271" name="Group 45"/>
              <p:cNvGrpSpPr/>
              <p:nvPr/>
            </p:nvGrpSpPr>
            <p:grpSpPr>
              <a:xfrm>
                <a:off x="1482928" y="1706140"/>
                <a:ext cx="396240" cy="661021"/>
                <a:chOff x="1424940" y="1729740"/>
                <a:chExt cx="396240" cy="661021"/>
              </a:xfrm>
            </p:grpSpPr>
            <p:sp>
              <p:nvSpPr>
                <p:cNvPr id="1049009"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10"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0"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1"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12"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3"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4"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5"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6"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09"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57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7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22" name="Group 3"/>
          <p:cNvGrpSpPr/>
          <p:nvPr/>
        </p:nvGrpSpPr>
        <p:grpSpPr>
          <a:xfrm>
            <a:off x="939787" y="3189298"/>
            <a:ext cx="7245449" cy="588192"/>
            <a:chOff x="939787" y="2277651"/>
            <a:chExt cx="7245449" cy="588192"/>
          </a:xfrm>
        </p:grpSpPr>
        <p:grpSp>
          <p:nvGrpSpPr>
            <p:cNvPr id="423" name="Group 4"/>
            <p:cNvGrpSpPr/>
            <p:nvPr/>
          </p:nvGrpSpPr>
          <p:grpSpPr>
            <a:xfrm>
              <a:off x="939787" y="2277651"/>
              <a:ext cx="281352" cy="588192"/>
              <a:chOff x="1482928" y="1706140"/>
              <a:chExt cx="396240" cy="828375"/>
            </a:xfrm>
          </p:grpSpPr>
          <p:grpSp>
            <p:nvGrpSpPr>
              <p:cNvPr id="424" name="Group 29"/>
              <p:cNvGrpSpPr/>
              <p:nvPr/>
            </p:nvGrpSpPr>
            <p:grpSpPr>
              <a:xfrm>
                <a:off x="1482928" y="1706140"/>
                <a:ext cx="396240" cy="661021"/>
                <a:chOff x="1424940" y="1729740"/>
                <a:chExt cx="396240" cy="661021"/>
              </a:xfrm>
            </p:grpSpPr>
            <p:sp>
              <p:nvSpPr>
                <p:cNvPr id="1049580"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1"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7"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2"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5" name="Group 5"/>
            <p:cNvGrpSpPr/>
            <p:nvPr/>
          </p:nvGrpSpPr>
          <p:grpSpPr>
            <a:xfrm>
              <a:off x="2680811" y="2277651"/>
              <a:ext cx="281352" cy="588192"/>
              <a:chOff x="1482928" y="1706140"/>
              <a:chExt cx="396240" cy="828375"/>
            </a:xfrm>
          </p:grpSpPr>
          <p:grpSp>
            <p:nvGrpSpPr>
              <p:cNvPr id="426" name="Group 24"/>
              <p:cNvGrpSpPr/>
              <p:nvPr/>
            </p:nvGrpSpPr>
            <p:grpSpPr>
              <a:xfrm>
                <a:off x="1482928" y="1706140"/>
                <a:ext cx="396240" cy="661021"/>
                <a:chOff x="1424940" y="1729740"/>
                <a:chExt cx="396240" cy="661021"/>
              </a:xfrm>
            </p:grpSpPr>
            <p:sp>
              <p:nvSpPr>
                <p:cNvPr id="1049583"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4"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8"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5"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7" name="Group 6"/>
            <p:cNvGrpSpPr/>
            <p:nvPr/>
          </p:nvGrpSpPr>
          <p:grpSpPr>
            <a:xfrm>
              <a:off x="4421835" y="2277651"/>
              <a:ext cx="281352" cy="588192"/>
              <a:chOff x="1482928" y="1706140"/>
              <a:chExt cx="396240" cy="828375"/>
            </a:xfrm>
          </p:grpSpPr>
          <p:grpSp>
            <p:nvGrpSpPr>
              <p:cNvPr id="428" name="Group 19"/>
              <p:cNvGrpSpPr/>
              <p:nvPr/>
            </p:nvGrpSpPr>
            <p:grpSpPr>
              <a:xfrm>
                <a:off x="1482928" y="1706140"/>
                <a:ext cx="396240" cy="661021"/>
                <a:chOff x="1424940" y="1729740"/>
                <a:chExt cx="396240" cy="661021"/>
              </a:xfrm>
            </p:grpSpPr>
            <p:sp>
              <p:nvSpPr>
                <p:cNvPr id="1049586"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7"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9"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8"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9" name="Group 7"/>
            <p:cNvGrpSpPr/>
            <p:nvPr/>
          </p:nvGrpSpPr>
          <p:grpSpPr>
            <a:xfrm>
              <a:off x="6162859" y="2277651"/>
              <a:ext cx="281352" cy="588192"/>
              <a:chOff x="1482928" y="1706140"/>
              <a:chExt cx="396240" cy="828375"/>
            </a:xfrm>
          </p:grpSpPr>
          <p:grpSp>
            <p:nvGrpSpPr>
              <p:cNvPr id="430" name="Group 14"/>
              <p:cNvGrpSpPr/>
              <p:nvPr/>
            </p:nvGrpSpPr>
            <p:grpSpPr>
              <a:xfrm>
                <a:off x="1482928" y="1706140"/>
                <a:ext cx="396240" cy="661021"/>
                <a:chOff x="1424940" y="1729740"/>
                <a:chExt cx="396240" cy="661021"/>
              </a:xfrm>
            </p:grpSpPr>
            <p:sp>
              <p:nvSpPr>
                <p:cNvPr id="1049589"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0"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0"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1"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1" name="Group 8"/>
            <p:cNvGrpSpPr/>
            <p:nvPr/>
          </p:nvGrpSpPr>
          <p:grpSpPr>
            <a:xfrm>
              <a:off x="7903884" y="2277651"/>
              <a:ext cx="281352" cy="588192"/>
              <a:chOff x="1482928" y="1706140"/>
              <a:chExt cx="396240" cy="828375"/>
            </a:xfrm>
          </p:grpSpPr>
          <p:grpSp>
            <p:nvGrpSpPr>
              <p:cNvPr id="432" name="Group 9"/>
              <p:cNvGrpSpPr/>
              <p:nvPr/>
            </p:nvGrpSpPr>
            <p:grpSpPr>
              <a:xfrm>
                <a:off x="1482928" y="1706140"/>
                <a:ext cx="396240" cy="661021"/>
                <a:chOff x="1424940" y="1729740"/>
                <a:chExt cx="396240" cy="661021"/>
              </a:xfrm>
            </p:grpSpPr>
            <p:sp>
              <p:nvSpPr>
                <p:cNvPr id="1049592" name="Rectangle 1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3" name="Rectangle 1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1" name="Straight Arrow Connector 1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4" name="Rectangle 1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595" name="Text Placeholder 16"/>
          <p:cNvSpPr>
            <a:spLocks noGrp="1" noEditPoints="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6" name="Text Placeholder 16"/>
          <p:cNvSpPr>
            <a:spLocks noGrp="1" noEditPoints="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7" name="Text Placeholder 16"/>
          <p:cNvSpPr>
            <a:spLocks noGrp="1" noEditPoints="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8" name="Text Placeholder 16"/>
          <p:cNvSpPr>
            <a:spLocks noGrp="1" noEditPoints="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9" name="Text Placeholder 16"/>
          <p:cNvSpPr>
            <a:spLocks noGrp="1" noEditPoints="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33" name="Group 39"/>
          <p:cNvGrpSpPr/>
          <p:nvPr/>
        </p:nvGrpSpPr>
        <p:grpSpPr>
          <a:xfrm>
            <a:off x="939787" y="1482414"/>
            <a:ext cx="7245449" cy="588192"/>
            <a:chOff x="939787" y="2277651"/>
            <a:chExt cx="7245449" cy="588192"/>
          </a:xfrm>
        </p:grpSpPr>
        <p:grpSp>
          <p:nvGrpSpPr>
            <p:cNvPr id="434" name="Group 40"/>
            <p:cNvGrpSpPr/>
            <p:nvPr/>
          </p:nvGrpSpPr>
          <p:grpSpPr>
            <a:xfrm>
              <a:off x="939787" y="2277651"/>
              <a:ext cx="281352" cy="588192"/>
              <a:chOff x="1482928" y="1706140"/>
              <a:chExt cx="396240" cy="828375"/>
            </a:xfrm>
          </p:grpSpPr>
          <p:grpSp>
            <p:nvGrpSpPr>
              <p:cNvPr id="435" name="Group 66"/>
              <p:cNvGrpSpPr/>
              <p:nvPr/>
            </p:nvGrpSpPr>
            <p:grpSpPr>
              <a:xfrm>
                <a:off x="1482928" y="1706140"/>
                <a:ext cx="396240" cy="661021"/>
                <a:chOff x="1424940" y="1729740"/>
                <a:chExt cx="396240" cy="661021"/>
              </a:xfrm>
            </p:grpSpPr>
            <p:sp>
              <p:nvSpPr>
                <p:cNvPr id="1049600"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1"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2"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2"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6" name="Group 41"/>
            <p:cNvGrpSpPr/>
            <p:nvPr/>
          </p:nvGrpSpPr>
          <p:grpSpPr>
            <a:xfrm>
              <a:off x="2680811" y="2277651"/>
              <a:ext cx="281352" cy="588192"/>
              <a:chOff x="1482928" y="1706140"/>
              <a:chExt cx="396240" cy="828375"/>
            </a:xfrm>
          </p:grpSpPr>
          <p:grpSp>
            <p:nvGrpSpPr>
              <p:cNvPr id="437" name="Group 61"/>
              <p:cNvGrpSpPr/>
              <p:nvPr/>
            </p:nvGrpSpPr>
            <p:grpSpPr>
              <a:xfrm>
                <a:off x="1482928" y="1706140"/>
                <a:ext cx="396240" cy="661021"/>
                <a:chOff x="1424940" y="1729740"/>
                <a:chExt cx="396240" cy="661021"/>
              </a:xfrm>
            </p:grpSpPr>
            <p:sp>
              <p:nvSpPr>
                <p:cNvPr id="1049603"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4"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3"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5"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8" name="Group 42"/>
            <p:cNvGrpSpPr/>
            <p:nvPr/>
          </p:nvGrpSpPr>
          <p:grpSpPr>
            <a:xfrm>
              <a:off x="4421835" y="2277651"/>
              <a:ext cx="281352" cy="588192"/>
              <a:chOff x="1482928" y="1706140"/>
              <a:chExt cx="396240" cy="828375"/>
            </a:xfrm>
          </p:grpSpPr>
          <p:grpSp>
            <p:nvGrpSpPr>
              <p:cNvPr id="439" name="Group 56"/>
              <p:cNvGrpSpPr/>
              <p:nvPr/>
            </p:nvGrpSpPr>
            <p:grpSpPr>
              <a:xfrm>
                <a:off x="1482928" y="1706140"/>
                <a:ext cx="396240" cy="661021"/>
                <a:chOff x="1424940" y="1729740"/>
                <a:chExt cx="396240" cy="661021"/>
              </a:xfrm>
            </p:grpSpPr>
            <p:sp>
              <p:nvSpPr>
                <p:cNvPr id="1049606"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7"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4"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8"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0" name="Group 43"/>
            <p:cNvGrpSpPr/>
            <p:nvPr/>
          </p:nvGrpSpPr>
          <p:grpSpPr>
            <a:xfrm>
              <a:off x="6162859" y="2277651"/>
              <a:ext cx="281352" cy="588192"/>
              <a:chOff x="1482928" y="1706140"/>
              <a:chExt cx="396240" cy="828375"/>
            </a:xfrm>
          </p:grpSpPr>
          <p:grpSp>
            <p:nvGrpSpPr>
              <p:cNvPr id="441" name="Group 50"/>
              <p:cNvGrpSpPr/>
              <p:nvPr/>
            </p:nvGrpSpPr>
            <p:grpSpPr>
              <a:xfrm>
                <a:off x="1482928" y="1706140"/>
                <a:ext cx="396240" cy="661021"/>
                <a:chOff x="1424940" y="1729740"/>
                <a:chExt cx="396240" cy="661021"/>
              </a:xfrm>
            </p:grpSpPr>
            <p:sp>
              <p:nvSpPr>
                <p:cNvPr id="1049609"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0"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5"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1"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2" name="Group 44"/>
            <p:cNvGrpSpPr/>
            <p:nvPr/>
          </p:nvGrpSpPr>
          <p:grpSpPr>
            <a:xfrm>
              <a:off x="7903884" y="2277651"/>
              <a:ext cx="281352" cy="588192"/>
              <a:chOff x="1482928" y="1706140"/>
              <a:chExt cx="396240" cy="828375"/>
            </a:xfrm>
          </p:grpSpPr>
          <p:grpSp>
            <p:nvGrpSpPr>
              <p:cNvPr id="443" name="Group 45"/>
              <p:cNvGrpSpPr/>
              <p:nvPr/>
            </p:nvGrpSpPr>
            <p:grpSpPr>
              <a:xfrm>
                <a:off x="1482928" y="1706140"/>
                <a:ext cx="396240" cy="661021"/>
                <a:chOff x="1424940" y="1729740"/>
                <a:chExt cx="396240" cy="661021"/>
              </a:xfrm>
            </p:grpSpPr>
            <p:sp>
              <p:nvSpPr>
                <p:cNvPr id="1049612"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3"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6"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4"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615"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6"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7"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8"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9"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3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8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8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98" name="Group 81"/>
          <p:cNvGrpSpPr/>
          <p:nvPr/>
        </p:nvGrpSpPr>
        <p:grpSpPr>
          <a:xfrm>
            <a:off x="2805107" y="1224889"/>
            <a:ext cx="3533786" cy="3185052"/>
            <a:chOff x="2801099" y="1114361"/>
            <a:chExt cx="3533786" cy="3185052"/>
          </a:xfrm>
        </p:grpSpPr>
        <p:grpSp>
          <p:nvGrpSpPr>
            <p:cNvPr id="299" name="Group 80"/>
            <p:cNvGrpSpPr/>
            <p:nvPr/>
          </p:nvGrpSpPr>
          <p:grpSpPr>
            <a:xfrm>
              <a:off x="2801099" y="1228944"/>
              <a:ext cx="3533786" cy="2955886"/>
              <a:chOff x="2801099" y="1066147"/>
              <a:chExt cx="3533786" cy="2955886"/>
            </a:xfrm>
          </p:grpSpPr>
          <p:grpSp>
            <p:nvGrpSpPr>
              <p:cNvPr id="300" name="Group 78"/>
              <p:cNvGrpSpPr/>
              <p:nvPr/>
            </p:nvGrpSpPr>
            <p:grpSpPr>
              <a:xfrm>
                <a:off x="6252959" y="1066147"/>
                <a:ext cx="81926" cy="2955886"/>
                <a:chOff x="6252959" y="1066147"/>
                <a:chExt cx="81926" cy="2955886"/>
              </a:xfrm>
            </p:grpSpPr>
            <p:sp>
              <p:nvSpPr>
                <p:cNvPr id="1049083" name="Oval 61"/>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4" name="Oval 63"/>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5" name="Oval 65"/>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6" name="Oval 67"/>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7" name="Oval 69"/>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01" name="Group 79"/>
              <p:cNvGrpSpPr/>
              <p:nvPr/>
            </p:nvGrpSpPr>
            <p:grpSpPr>
              <a:xfrm>
                <a:off x="2801099" y="1066147"/>
                <a:ext cx="81926" cy="2955886"/>
                <a:chOff x="2801099" y="1066147"/>
                <a:chExt cx="81926" cy="2955886"/>
              </a:xfrm>
            </p:grpSpPr>
            <p:sp>
              <p:nvSpPr>
                <p:cNvPr id="1049088" name="Oval 50"/>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9" name="Oval 52"/>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0" name="Oval 55"/>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1" name="Oval 57"/>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2" name="Oval 59"/>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grpSp>
          <p:nvGrpSpPr>
            <p:cNvPr id="302" name="Group 6"/>
            <p:cNvGrpSpPr/>
            <p:nvPr/>
          </p:nvGrpSpPr>
          <p:grpSpPr>
            <a:xfrm>
              <a:off x="2975830" y="1114361"/>
              <a:ext cx="3184323" cy="3185052"/>
              <a:chOff x="2908735" y="1068601"/>
              <a:chExt cx="3326530" cy="3327292"/>
            </a:xfrm>
          </p:grpSpPr>
          <p:sp>
            <p:nvSpPr>
              <p:cNvPr id="1049093" name="Freeform 90"/>
              <p:cNvSpPr/>
              <p:nvPr/>
            </p:nvSpPr>
            <p:spPr bwMode="auto">
              <a:xfrm>
                <a:off x="2908735" y="1068601"/>
                <a:ext cx="3326530" cy="3327292"/>
              </a:xfrm>
              <a:custGeom>
                <a:avLst/>
                <a:gdLst/>
                <a:ahLst/>
                <a:cxnLst/>
                <a:rect l="l" t="t"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4" name="Freeform 135"/>
              <p:cNvSpPr/>
              <p:nvPr/>
            </p:nvSpPr>
            <p:spPr bwMode="auto">
              <a:xfrm>
                <a:off x="3510752" y="1490314"/>
                <a:ext cx="1060348" cy="1239954"/>
              </a:xfrm>
              <a:custGeom>
                <a:avLst/>
                <a:gdLst/>
                <a:ahLst/>
                <a:cxnLst/>
                <a:rect l="l" t="t"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5" name="Freeform 136"/>
              <p:cNvSpPr/>
              <p:nvPr/>
            </p:nvSpPr>
            <p:spPr bwMode="auto">
              <a:xfrm>
                <a:off x="3264202" y="1969019"/>
                <a:ext cx="1306180" cy="769168"/>
              </a:xfrm>
              <a:custGeom>
                <a:avLst/>
                <a:gdLst/>
                <a:ahLst/>
                <a:cxnLst/>
                <a:rect l="l" t="t"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6" name="Freeform 137"/>
              <p:cNvSpPr/>
              <p:nvPr/>
            </p:nvSpPr>
            <p:spPr bwMode="auto">
              <a:xfrm>
                <a:off x="3519391" y="2733867"/>
                <a:ext cx="1051711" cy="1244273"/>
              </a:xfrm>
              <a:custGeom>
                <a:avLst/>
                <a:gdLst/>
                <a:ahLst/>
                <a:cxnLst/>
                <a:rect l="l" t="t"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7" name="Freeform 138"/>
              <p:cNvSpPr/>
              <p:nvPr/>
            </p:nvSpPr>
            <p:spPr bwMode="auto">
              <a:xfrm>
                <a:off x="4162942" y="1398533"/>
                <a:ext cx="806959" cy="1331734"/>
              </a:xfrm>
              <a:custGeom>
                <a:avLst/>
                <a:gdLst/>
                <a:ahLst/>
                <a:cxnLst/>
                <a:rect l="l" t="t"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8" name="Freeform 139"/>
              <p:cNvSpPr/>
              <p:nvPr/>
            </p:nvSpPr>
            <p:spPr bwMode="auto">
              <a:xfrm>
                <a:off x="3264202" y="2732066"/>
                <a:ext cx="1306180" cy="773126"/>
              </a:xfrm>
              <a:custGeom>
                <a:avLst/>
                <a:gdLst/>
                <a:ahLst/>
                <a:cxnLst/>
                <a:rect l="l" t="t"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9" name="Freeform 140"/>
              <p:cNvSpPr/>
              <p:nvPr/>
            </p:nvSpPr>
            <p:spPr bwMode="auto">
              <a:xfrm>
                <a:off x="4574699" y="1958941"/>
                <a:ext cx="1306180" cy="772406"/>
              </a:xfrm>
              <a:custGeom>
                <a:avLst/>
                <a:gdLst/>
                <a:ahLst/>
                <a:cxnLst/>
                <a:rect l="l" t="t"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0" name="Freeform 141"/>
              <p:cNvSpPr/>
              <p:nvPr/>
            </p:nvSpPr>
            <p:spPr bwMode="auto">
              <a:xfrm>
                <a:off x="4574699" y="2727029"/>
                <a:ext cx="1306900" cy="768806"/>
              </a:xfrm>
              <a:custGeom>
                <a:avLst/>
                <a:gdLst/>
                <a:ahLst/>
                <a:cxnLst/>
                <a:rect l="l" t="t"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1" name="Freeform 142"/>
              <p:cNvSpPr/>
              <p:nvPr/>
            </p:nvSpPr>
            <p:spPr bwMode="auto">
              <a:xfrm>
                <a:off x="4572900" y="1485996"/>
                <a:ext cx="1052790" cy="1244273"/>
              </a:xfrm>
              <a:custGeom>
                <a:avLst/>
                <a:gdLst/>
                <a:ahLst/>
                <a:cxnLst/>
                <a:rect l="l" t="t"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2" name="Freeform 143"/>
              <p:cNvSpPr/>
              <p:nvPr/>
            </p:nvSpPr>
            <p:spPr bwMode="auto">
              <a:xfrm>
                <a:off x="4574699" y="2733147"/>
                <a:ext cx="1059268" cy="1240673"/>
              </a:xfrm>
              <a:custGeom>
                <a:avLst/>
                <a:gdLst/>
                <a:ahLst/>
                <a:cxnLst/>
                <a:rect l="l" t="t"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3" name="Freeform 144"/>
              <p:cNvSpPr/>
              <p:nvPr/>
            </p:nvSpPr>
            <p:spPr bwMode="auto">
              <a:xfrm>
                <a:off x="4174099" y="2733867"/>
                <a:ext cx="807679" cy="1332815"/>
              </a:xfrm>
              <a:custGeom>
                <a:avLst/>
                <a:gdLst/>
                <a:ahLst/>
                <a:cxnLst/>
                <a:rect l="l" t="t"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4" name="Oval 191"/>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5" name="Freeform 209"/>
              <p:cNvSpPr/>
              <p:nvPr/>
            </p:nvSpPr>
            <p:spPr bwMode="auto">
              <a:xfrm>
                <a:off x="3770260" y="1712390"/>
                <a:ext cx="459988" cy="459268"/>
              </a:xfrm>
              <a:custGeom>
                <a:avLst/>
                <a:gdLst/>
                <a:ahLst/>
                <a:cxnLst/>
                <a:rect l="l" t="t"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6" name="Freeform 210"/>
              <p:cNvSpPr/>
              <p:nvPr/>
            </p:nvSpPr>
            <p:spPr bwMode="auto">
              <a:xfrm>
                <a:off x="3418969" y="2200452"/>
                <a:ext cx="454949" cy="455309"/>
              </a:xfrm>
              <a:custGeom>
                <a:avLst/>
                <a:gdLst/>
                <a:ahLst/>
                <a:cxnLst/>
                <a:rect l="l" t="t"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7" name="Freeform 211"/>
              <p:cNvSpPr/>
              <p:nvPr/>
            </p:nvSpPr>
            <p:spPr bwMode="auto">
              <a:xfrm>
                <a:off x="3417170" y="2801893"/>
                <a:ext cx="454949" cy="454949"/>
              </a:xfrm>
              <a:custGeom>
                <a:avLst/>
                <a:gdLst/>
                <a:ahLst/>
                <a:cxnLst/>
                <a:rect l="l" t="t"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8" name="Freeform 212"/>
              <p:cNvSpPr/>
              <p:nvPr/>
            </p:nvSpPr>
            <p:spPr bwMode="auto">
              <a:xfrm>
                <a:off x="3767740" y="3286717"/>
                <a:ext cx="459988" cy="460348"/>
              </a:xfrm>
              <a:custGeom>
                <a:avLst/>
                <a:gdLst/>
                <a:ahLst/>
                <a:cxnLst/>
                <a:rect l="l" t="t"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9" name="Oval 213"/>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0" name="Freeform 214"/>
              <p:cNvSpPr/>
              <p:nvPr/>
            </p:nvSpPr>
            <p:spPr bwMode="auto">
              <a:xfrm>
                <a:off x="4911233" y="3288516"/>
                <a:ext cx="459988" cy="459988"/>
              </a:xfrm>
              <a:custGeom>
                <a:avLst/>
                <a:gdLst/>
                <a:ahLst/>
                <a:cxnLst/>
                <a:rect l="l" t="t"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1" name="Freeform 215"/>
              <p:cNvSpPr/>
              <p:nvPr/>
            </p:nvSpPr>
            <p:spPr bwMode="auto">
              <a:xfrm>
                <a:off x="5268641" y="2805132"/>
                <a:ext cx="454949" cy="454229"/>
              </a:xfrm>
              <a:custGeom>
                <a:avLst/>
                <a:gdLst/>
                <a:ahLst/>
                <a:cxnLst/>
                <a:rect l="l" t="t"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2" name="Freeform 216"/>
              <p:cNvSpPr/>
              <p:nvPr/>
            </p:nvSpPr>
            <p:spPr bwMode="auto">
              <a:xfrm>
                <a:off x="5269360" y="2202972"/>
                <a:ext cx="454949" cy="455309"/>
              </a:xfrm>
              <a:custGeom>
                <a:avLst/>
                <a:gdLst/>
                <a:ahLst/>
                <a:cxnLst/>
                <a:rect l="l" t="t"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3" name="Freeform 217"/>
              <p:cNvSpPr/>
              <p:nvPr/>
            </p:nvSpPr>
            <p:spPr bwMode="auto">
              <a:xfrm>
                <a:off x="4913752" y="1713829"/>
                <a:ext cx="460348" cy="459628"/>
              </a:xfrm>
              <a:custGeom>
                <a:avLst/>
                <a:gdLst/>
                <a:ahLst/>
                <a:cxnLst/>
                <a:rect l="l" t="t"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4" name="Freeform 912"/>
              <p:cNvSpPr/>
              <p:nvPr/>
            </p:nvSpPr>
            <p:spPr bwMode="auto">
              <a:xfrm>
                <a:off x="3910179" y="2033807"/>
                <a:ext cx="1323643" cy="1396880"/>
              </a:xfrm>
              <a:custGeom>
                <a:avLst/>
                <a:gdLst/>
                <a:ahLst/>
                <a:cxnLst/>
                <a:rect l="l" t="t"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5" name="Freeform 831"/>
              <p:cNvSpPr/>
              <p:nvPr/>
            </p:nvSpPr>
            <p:spPr bwMode="auto">
              <a:xfrm>
                <a:off x="4432491" y="2254751"/>
                <a:ext cx="270442" cy="53653"/>
              </a:xfrm>
              <a:custGeom>
                <a:avLst/>
                <a:gdLst/>
                <a:ahLst/>
                <a:cxnLst/>
                <a:rect l="l" t="t"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6" name="Freeform 832"/>
              <p:cNvSpPr/>
              <p:nvPr/>
            </p:nvSpPr>
            <p:spPr bwMode="auto">
              <a:xfrm>
                <a:off x="4717797" y="2279886"/>
                <a:ext cx="228872" cy="178723"/>
              </a:xfrm>
              <a:custGeom>
                <a:avLst/>
                <a:gdLst/>
                <a:ahLst/>
                <a:cxnLst/>
                <a:rect l="l" t="t"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7" name="Freeform 833"/>
              <p:cNvSpPr/>
              <p:nvPr/>
            </p:nvSpPr>
            <p:spPr bwMode="auto">
              <a:xfrm>
                <a:off x="4191056" y="2282423"/>
                <a:ext cx="228631" cy="181260"/>
              </a:xfrm>
              <a:custGeom>
                <a:avLst/>
                <a:gdLst/>
                <a:ahLst/>
                <a:cxnLst/>
                <a:rect l="l" t="t"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8" name="Freeform 834"/>
              <p:cNvSpPr/>
              <p:nvPr/>
            </p:nvSpPr>
            <p:spPr bwMode="auto">
              <a:xfrm>
                <a:off x="4935550" y="2459939"/>
                <a:ext cx="113712" cy="256665"/>
              </a:xfrm>
              <a:custGeom>
                <a:avLst/>
                <a:gdLst/>
                <a:ahLst/>
                <a:cxnLst/>
                <a:rect l="l" t="t"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9" name="Freeform 835"/>
              <p:cNvSpPr/>
              <p:nvPr/>
            </p:nvSpPr>
            <p:spPr bwMode="auto">
              <a:xfrm>
                <a:off x="4094739" y="2461992"/>
                <a:ext cx="109965" cy="261860"/>
              </a:xfrm>
              <a:custGeom>
                <a:avLst/>
                <a:gdLst/>
                <a:ahLst/>
                <a:cxnLst/>
                <a:rect l="l" t="t"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0" name="Freeform 836"/>
              <p:cNvSpPr/>
              <p:nvPr/>
            </p:nvSpPr>
            <p:spPr bwMode="auto">
              <a:xfrm>
                <a:off x="4938447" y="2741738"/>
                <a:ext cx="110811" cy="258478"/>
              </a:xfrm>
              <a:custGeom>
                <a:avLst/>
                <a:gdLst/>
                <a:ahLst/>
                <a:cxnLst/>
                <a:rect l="l" t="t"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1" name="Freeform 837"/>
              <p:cNvSpPr/>
              <p:nvPr/>
            </p:nvSpPr>
            <p:spPr bwMode="auto">
              <a:xfrm>
                <a:off x="4094742" y="2747174"/>
                <a:ext cx="113108" cy="259322"/>
              </a:xfrm>
              <a:custGeom>
                <a:avLst/>
                <a:gdLst/>
                <a:ahLst/>
                <a:cxnLst/>
                <a:rect l="l" t="t"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2" name="Freeform 838"/>
              <p:cNvSpPr/>
              <p:nvPr/>
            </p:nvSpPr>
            <p:spPr bwMode="auto">
              <a:xfrm>
                <a:off x="4720940" y="3001909"/>
                <a:ext cx="227785" cy="179328"/>
              </a:xfrm>
              <a:custGeom>
                <a:avLst/>
                <a:gdLst/>
                <a:ahLst/>
                <a:cxnLst/>
                <a:rect l="l" t="t"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3" name="Freeform 839"/>
              <p:cNvSpPr/>
              <p:nvPr/>
            </p:nvSpPr>
            <p:spPr bwMode="auto">
              <a:xfrm>
                <a:off x="4193596" y="3003842"/>
                <a:ext cx="231288" cy="179328"/>
              </a:xfrm>
              <a:custGeom>
                <a:avLst/>
                <a:gdLst/>
                <a:ahLst/>
                <a:cxnLst/>
                <a:rect l="l" t="t"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4" name="Freeform 840"/>
              <p:cNvSpPr/>
              <p:nvPr/>
            </p:nvSpPr>
            <p:spPr bwMode="auto">
              <a:xfrm>
                <a:off x="4437686" y="3157542"/>
                <a:ext cx="269837" cy="52203"/>
              </a:xfrm>
              <a:custGeom>
                <a:avLst/>
                <a:gdLst/>
                <a:ahLst/>
                <a:cxnLst/>
                <a:rect l="l" t="t"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grpSp>
      </p:grpSp>
      <p:sp>
        <p:nvSpPr>
          <p:cNvPr id="1049125" name="Text Placeholder 16"/>
          <p:cNvSpPr>
            <a:spLocks noGrp="1" noEditPoints="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6" name="Text Placeholder 16"/>
          <p:cNvSpPr>
            <a:spLocks noGrp="1" noEditPoints="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7" name="Text Placeholder 16"/>
          <p:cNvSpPr>
            <a:spLocks noGrp="1" noEditPoints="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8" name="Text Placeholder 16"/>
          <p:cNvSpPr>
            <a:spLocks noGrp="1" noEditPoints="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9" name="Text Placeholder 16"/>
          <p:cNvSpPr>
            <a:spLocks noGrp="1" noEditPoints="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0" name="Text Placeholder 16"/>
          <p:cNvSpPr>
            <a:spLocks noGrp="1" noEditPoints="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1" name="Text Placeholder 16"/>
          <p:cNvSpPr>
            <a:spLocks noGrp="1" noEditPoints="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2" name="Text Placeholder 16"/>
          <p:cNvSpPr>
            <a:spLocks noGrp="1" noEditPoints="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3" name="Text Placeholder 16"/>
          <p:cNvSpPr>
            <a:spLocks noGrp="1" noEditPoints="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4" name="Text Placeholder 16"/>
          <p:cNvSpPr>
            <a:spLocks noGrp="1" noEditPoints="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2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9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4"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7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63" name="Group 5"/>
          <p:cNvGrpSpPr/>
          <p:nvPr/>
        </p:nvGrpSpPr>
        <p:grpSpPr>
          <a:xfrm>
            <a:off x="2263140" y="1653932"/>
            <a:ext cx="4747260" cy="830997"/>
            <a:chOff x="2263140" y="1779657"/>
            <a:chExt cx="4747260" cy="830997"/>
          </a:xfrm>
        </p:grpSpPr>
        <p:cxnSp>
          <p:nvCxnSpPr>
            <p:cNvPr id="3145730" name="Straight Connector 7"/>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60"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pitchFamily="2" charset="77"/>
                  <a:ea typeface="Public Sans" pitchFamily="2" charset="77"/>
                  <a:cs typeface="Public Sans" pitchFamily="2" charset="77"/>
                  <a:sym typeface="Public Sans" pitchFamily="2" charset="77"/>
                </a:rPr>
                <a:t>“</a:t>
              </a:r>
              <a:endParaRPr lang="en-IN" sz="4800" dirty="0">
                <a:solidFill>
                  <a:schemeClr val="tx2"/>
                </a:solidFill>
                <a:latin typeface="Public Sans" pitchFamily="2" charset="77"/>
              </a:endParaRPr>
            </a:p>
          </p:txBody>
        </p:sp>
      </p:grpSp>
      <p:sp>
        <p:nvSpPr>
          <p:cNvPr id="1048661"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5"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256"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47" name="Group 5"/>
          <p:cNvGrpSpPr/>
          <p:nvPr/>
        </p:nvGrpSpPr>
        <p:grpSpPr>
          <a:xfrm>
            <a:off x="2263140" y="1653932"/>
            <a:ext cx="4747260" cy="830997"/>
            <a:chOff x="2263140" y="1779657"/>
            <a:chExt cx="4747260" cy="830997"/>
          </a:xfrm>
        </p:grpSpPr>
        <p:cxnSp>
          <p:nvCxnSpPr>
            <p:cNvPr id="3145815" name="Straight Connector 7"/>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286"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4">
                    <a:lumMod val="60000"/>
                    <a:lumOff val="40000"/>
                  </a:schemeClr>
                </a:solidFill>
                <a:latin typeface="Public Sans" pitchFamily="2" charset="77"/>
              </a:endParaRPr>
            </a:p>
          </p:txBody>
        </p:sp>
      </p:grpSp>
      <p:sp>
        <p:nvSpPr>
          <p:cNvPr id="1049287"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0"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81"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69" name="Group 5"/>
          <p:cNvGrpSpPr/>
          <p:nvPr/>
        </p:nvGrpSpPr>
        <p:grpSpPr>
          <a:xfrm>
            <a:off x="2263140" y="1653932"/>
            <a:ext cx="4747260" cy="830997"/>
            <a:chOff x="2263140" y="1779657"/>
            <a:chExt cx="4747260" cy="830997"/>
          </a:xfrm>
        </p:grpSpPr>
        <p:cxnSp>
          <p:nvCxnSpPr>
            <p:cNvPr id="3145731" name="Straight Connector 7"/>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86"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2"/>
                </a:solidFill>
                <a:latin typeface="Public Sans" pitchFamily="2" charset="77"/>
              </a:endParaRPr>
            </a:p>
          </p:txBody>
        </p:sp>
      </p:grpSp>
      <p:sp>
        <p:nvSpPr>
          <p:cNvPr id="1048687"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8"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279"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81" name="Group 5"/>
          <p:cNvGrpSpPr/>
          <p:nvPr/>
        </p:nvGrpSpPr>
        <p:grpSpPr>
          <a:xfrm>
            <a:off x="1403060" y="1183590"/>
            <a:ext cx="6337881" cy="1569620"/>
            <a:chOff x="1492092" y="1002130"/>
            <a:chExt cx="6337881" cy="1569620"/>
          </a:xfrm>
        </p:grpSpPr>
        <p:cxnSp>
          <p:nvCxnSpPr>
            <p:cNvPr id="3145826" name="Straight Connector 10"/>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29" name="Google Shape;302;p224"/>
            <p:cNvSpPr txBox="1"/>
            <p:nvPr/>
          </p:nvSpPr>
          <p:spPr>
            <a:xfrm>
              <a:off x="4302597" y="1002130"/>
              <a:ext cx="716871" cy="1569620"/>
            </a:xfrm>
            <a:prstGeom prst="rect">
              <a:avLst/>
            </a:prstGeom>
            <a:solidFill>
              <a:schemeClr val="bg1"/>
            </a:solid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77"/>
                </a:rPr>
                <a:t>“</a:t>
              </a:r>
              <a:endParaRPr sz="9600" dirty="0">
                <a:solidFill>
                  <a:schemeClr val="accent4"/>
                </a:solidFill>
                <a:latin typeface="Public Sans" pitchFamily="2" charset="77"/>
              </a:endParaRPr>
            </a:p>
          </p:txBody>
        </p:sp>
      </p:grpSp>
      <p:grpSp>
        <p:nvGrpSpPr>
          <p:cNvPr id="382" name="Group 7"/>
          <p:cNvGrpSpPr/>
          <p:nvPr/>
        </p:nvGrpSpPr>
        <p:grpSpPr>
          <a:xfrm>
            <a:off x="1492092" y="3662045"/>
            <a:ext cx="6159817" cy="71120"/>
            <a:chOff x="2145983" y="2931954"/>
            <a:chExt cx="6159817" cy="71120"/>
          </a:xfrm>
        </p:grpSpPr>
        <p:sp>
          <p:nvSpPr>
            <p:cNvPr id="1049430"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431"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432" name="Text Placeholder 16"/>
          <p:cNvSpPr>
            <a:spLocks noGrp="1" noEditPoints="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192" name="Group 3"/>
          <p:cNvGrpSpPr/>
          <p:nvPr/>
        </p:nvGrpSpPr>
        <p:grpSpPr>
          <a:xfrm>
            <a:off x="444" y="0"/>
            <a:ext cx="9143556" cy="5143500"/>
            <a:chOff x="444" y="317809"/>
            <a:chExt cx="9143556" cy="5143500"/>
          </a:xfrm>
        </p:grpSpPr>
        <p:pic>
          <p:nvPicPr>
            <p:cNvPr id="209720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0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0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93" name="Group 12"/>
          <p:cNvGrpSpPr/>
          <p:nvPr/>
        </p:nvGrpSpPr>
        <p:grpSpPr>
          <a:xfrm>
            <a:off x="924129" y="1598931"/>
            <a:ext cx="7458302" cy="2018454"/>
            <a:chOff x="842849" y="1558291"/>
            <a:chExt cx="7458302" cy="2018454"/>
          </a:xfrm>
        </p:grpSpPr>
        <p:sp>
          <p:nvSpPr>
            <p:cNvPr id="1048812"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194" name="Group 7"/>
            <p:cNvGrpSpPr/>
            <p:nvPr/>
          </p:nvGrpSpPr>
          <p:grpSpPr>
            <a:xfrm>
              <a:off x="842849" y="1558291"/>
              <a:ext cx="7351622" cy="1896534"/>
              <a:chOff x="1582406" y="1522350"/>
              <a:chExt cx="6046550" cy="1943146"/>
            </a:xfrm>
          </p:grpSpPr>
          <p:sp>
            <p:nvSpPr>
              <p:cNvPr id="1048813"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14"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15"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155" name="Picture 8" descr="A picture containing person, computer, indoor  Description automatically generated"/>
          <p:cNvPicPr>
            <a:picLocks noChangeAspect="1"/>
          </p:cNvPicPr>
          <p:nvPr userDrawn="1"/>
        </p:nvPicPr>
        <p:blipFill>
          <a:blip r:embed="rId2"/>
          <a:srcRect r="11111"/>
          <a:stretch>
            <a:fillRect/>
          </a:stretch>
        </p:blipFill>
        <p:spPr>
          <a:xfrm flipH="1">
            <a:off x="0" y="0"/>
            <a:ext cx="9144000" cy="5143494"/>
          </a:xfrm>
          <a:prstGeom prst="rect">
            <a:avLst/>
          </a:prstGeom>
        </p:spPr>
      </p:pic>
      <p:pic>
        <p:nvPicPr>
          <p:cNvPr id="2097156" name="Google Shape;13;p29" descr="Shape  Description automatically generated with low confidence"/>
          <p:cNvPicPr preferRelativeResize="0">
            <a:picLocks/>
          </p:cNvPicPr>
          <p:nvPr userDrawn="1"/>
        </p:nvPicPr>
        <p:blipFill>
          <a:blip r:embed="rId3">
            <a:alphaModFix/>
          </a:blip>
          <a:srcRect/>
          <a:stretch>
            <a:fillRect/>
          </a:stretch>
        </p:blipFill>
        <p:spPr>
          <a:xfrm>
            <a:off x="0" y="6"/>
            <a:ext cx="9143990" cy="5148000"/>
          </a:xfrm>
          <a:prstGeom prst="rect">
            <a:avLst/>
          </a:prstGeom>
          <a:noFill/>
          <a:ln>
            <a:noFill/>
          </a:ln>
        </p:spPr>
      </p:pic>
      <p:sp>
        <p:nvSpPr>
          <p:cNvPr id="1048589" name="Google Shape;48;p35"/>
          <p:cNvSpPr/>
          <p:nvPr userDrawn="1"/>
        </p:nvSpPr>
        <p:spPr>
          <a:xfrm>
            <a:off x="0" y="638171"/>
            <a:ext cx="4734046" cy="4030832"/>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8590"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8591"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92"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415" name="Group 3"/>
          <p:cNvGrpSpPr/>
          <p:nvPr/>
        </p:nvGrpSpPr>
        <p:grpSpPr>
          <a:xfrm>
            <a:off x="444" y="0"/>
            <a:ext cx="9143556" cy="5143500"/>
            <a:chOff x="444" y="317809"/>
            <a:chExt cx="9143556" cy="5143500"/>
          </a:xfrm>
        </p:grpSpPr>
        <p:pic>
          <p:nvPicPr>
            <p:cNvPr id="209730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30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30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416" name="Group 12"/>
          <p:cNvGrpSpPr/>
          <p:nvPr/>
        </p:nvGrpSpPr>
        <p:grpSpPr>
          <a:xfrm>
            <a:off x="924129" y="1598931"/>
            <a:ext cx="7458302" cy="2018454"/>
            <a:chOff x="842849" y="1558291"/>
            <a:chExt cx="7458302" cy="2018454"/>
          </a:xfrm>
        </p:grpSpPr>
        <p:sp>
          <p:nvSpPr>
            <p:cNvPr id="1049558"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417" name="Group 7"/>
            <p:cNvGrpSpPr/>
            <p:nvPr/>
          </p:nvGrpSpPr>
          <p:grpSpPr>
            <a:xfrm>
              <a:off x="842849" y="1558291"/>
              <a:ext cx="7351622" cy="1896534"/>
              <a:chOff x="1582406" y="1522350"/>
              <a:chExt cx="6046550" cy="1943146"/>
            </a:xfrm>
          </p:grpSpPr>
          <p:sp>
            <p:nvSpPr>
              <p:cNvPr id="1049559"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560"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561"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290" name="Group 4"/>
          <p:cNvGrpSpPr/>
          <p:nvPr/>
        </p:nvGrpSpPr>
        <p:grpSpPr>
          <a:xfrm>
            <a:off x="444" y="0"/>
            <a:ext cx="9143556" cy="5143500"/>
            <a:chOff x="444" y="317809"/>
            <a:chExt cx="9143556" cy="5143500"/>
          </a:xfrm>
        </p:grpSpPr>
        <p:pic>
          <p:nvPicPr>
            <p:cNvPr id="209723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3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3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291" name="Group 12"/>
          <p:cNvGrpSpPr/>
          <p:nvPr/>
        </p:nvGrpSpPr>
        <p:grpSpPr>
          <a:xfrm>
            <a:off x="924129" y="1598931"/>
            <a:ext cx="7458302" cy="2018454"/>
            <a:chOff x="842849" y="1558291"/>
            <a:chExt cx="7458302" cy="2018454"/>
          </a:xfrm>
        </p:grpSpPr>
        <p:sp>
          <p:nvSpPr>
            <p:cNvPr id="1049072"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92" name="Group 7"/>
            <p:cNvGrpSpPr/>
            <p:nvPr/>
          </p:nvGrpSpPr>
          <p:grpSpPr>
            <a:xfrm>
              <a:off x="842849" y="1558291"/>
              <a:ext cx="7351622" cy="1896534"/>
              <a:chOff x="1582406" y="1522350"/>
              <a:chExt cx="6046550" cy="1943146"/>
            </a:xfrm>
          </p:grpSpPr>
          <p:sp>
            <p:nvSpPr>
              <p:cNvPr id="1049073"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074"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sp>
        <p:nvSpPr>
          <p:cNvPr id="1049075"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91" name="Group 4"/>
          <p:cNvGrpSpPr/>
          <p:nvPr/>
        </p:nvGrpSpPr>
        <p:grpSpPr>
          <a:xfrm>
            <a:off x="444" y="0"/>
            <a:ext cx="9143556" cy="5143500"/>
            <a:chOff x="444" y="317809"/>
            <a:chExt cx="9143556" cy="5143500"/>
          </a:xfrm>
        </p:grpSpPr>
        <p:pic>
          <p:nvPicPr>
            <p:cNvPr id="2097290"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91"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92"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457" name="Rectangle: Rounded Corners 2"/>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58" name="Rectangle: Rounded Corners 16"/>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59"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92" name="Group 3"/>
          <p:cNvGrpSpPr/>
          <p:nvPr/>
        </p:nvGrpSpPr>
        <p:grpSpPr>
          <a:xfrm>
            <a:off x="1985011" y="1602036"/>
            <a:ext cx="502919" cy="45719"/>
            <a:chOff x="1985011" y="1602036"/>
            <a:chExt cx="502919" cy="45719"/>
          </a:xfrm>
          <a:solidFill>
            <a:schemeClr val="tx2"/>
          </a:solidFill>
        </p:grpSpPr>
        <p:sp>
          <p:nvSpPr>
            <p:cNvPr id="1049460"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1"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2"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3"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393" name="Group 2"/>
          <p:cNvGrpSpPr/>
          <p:nvPr/>
        </p:nvGrpSpPr>
        <p:grpSpPr>
          <a:xfrm>
            <a:off x="6656071" y="3518606"/>
            <a:ext cx="502919" cy="45719"/>
            <a:chOff x="6656071" y="3518606"/>
            <a:chExt cx="502919" cy="45719"/>
          </a:xfrm>
          <a:solidFill>
            <a:schemeClr val="bg2"/>
          </a:solidFill>
        </p:grpSpPr>
        <p:sp>
          <p:nvSpPr>
            <p:cNvPr id="1049464"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5"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6"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7"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468"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202" name="Group 4"/>
          <p:cNvGrpSpPr/>
          <p:nvPr/>
        </p:nvGrpSpPr>
        <p:grpSpPr>
          <a:xfrm>
            <a:off x="444" y="0"/>
            <a:ext cx="9143556" cy="5143500"/>
            <a:chOff x="444" y="317809"/>
            <a:chExt cx="9143556" cy="5143500"/>
          </a:xfrm>
        </p:grpSpPr>
        <p:pic>
          <p:nvPicPr>
            <p:cNvPr id="2097208"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09"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10"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862" name="Rectangle: Rounded Corners 2"/>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3" name="Rectangle: Rounded Corners 16"/>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4"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03" name="Group 3"/>
          <p:cNvGrpSpPr/>
          <p:nvPr/>
        </p:nvGrpSpPr>
        <p:grpSpPr>
          <a:xfrm>
            <a:off x="1985011" y="1602036"/>
            <a:ext cx="502919" cy="45719"/>
            <a:chOff x="1985011" y="1602036"/>
            <a:chExt cx="502919" cy="45719"/>
          </a:xfrm>
          <a:solidFill>
            <a:schemeClr val="accent3">
              <a:lumMod val="60000"/>
              <a:lumOff val="40000"/>
            </a:schemeClr>
          </a:solidFill>
        </p:grpSpPr>
        <p:sp>
          <p:nvSpPr>
            <p:cNvPr id="1048865"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6"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7"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8"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204" name="Group 2"/>
          <p:cNvGrpSpPr/>
          <p:nvPr/>
        </p:nvGrpSpPr>
        <p:grpSpPr>
          <a:xfrm>
            <a:off x="6656071" y="3518606"/>
            <a:ext cx="502919" cy="45719"/>
            <a:chOff x="6656071" y="3518606"/>
            <a:chExt cx="502919" cy="45719"/>
          </a:xfrm>
          <a:solidFill>
            <a:schemeClr val="accent4">
              <a:lumMod val="60000"/>
              <a:lumOff val="40000"/>
            </a:schemeClr>
          </a:solidFill>
        </p:grpSpPr>
        <p:sp>
          <p:nvSpPr>
            <p:cNvPr id="1048869"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0"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1"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2"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8873"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50" name="Group 4"/>
          <p:cNvGrpSpPr/>
          <p:nvPr/>
        </p:nvGrpSpPr>
        <p:grpSpPr>
          <a:xfrm>
            <a:off x="444" y="0"/>
            <a:ext cx="9143556" cy="5143500"/>
            <a:chOff x="444" y="317809"/>
            <a:chExt cx="9143556" cy="5143500"/>
          </a:xfrm>
        </p:grpSpPr>
        <p:pic>
          <p:nvPicPr>
            <p:cNvPr id="2097258"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59"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60"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304" name="Rectangle: Rounded Corners 2"/>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5" name="Rectangle: Rounded Corners 16"/>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6"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51" name="Group 3"/>
          <p:cNvGrpSpPr/>
          <p:nvPr/>
        </p:nvGrpSpPr>
        <p:grpSpPr>
          <a:xfrm>
            <a:off x="1985011" y="1602036"/>
            <a:ext cx="502919" cy="45719"/>
            <a:chOff x="1985011" y="1602036"/>
            <a:chExt cx="502919" cy="45719"/>
          </a:xfrm>
          <a:solidFill>
            <a:schemeClr val="accent1">
              <a:lumMod val="60000"/>
              <a:lumOff val="40000"/>
            </a:schemeClr>
          </a:solidFill>
        </p:grpSpPr>
        <p:sp>
          <p:nvSpPr>
            <p:cNvPr id="1049307"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8"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9"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0"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352" name="Group 2"/>
          <p:cNvGrpSpPr/>
          <p:nvPr/>
        </p:nvGrpSpPr>
        <p:grpSpPr>
          <a:xfrm>
            <a:off x="6656071" y="3518606"/>
            <a:ext cx="502919" cy="45719"/>
            <a:chOff x="6656071" y="3518606"/>
            <a:chExt cx="502919" cy="45719"/>
          </a:xfrm>
          <a:solidFill>
            <a:schemeClr val="accent4">
              <a:lumMod val="60000"/>
              <a:lumOff val="40000"/>
            </a:schemeClr>
          </a:solidFill>
        </p:grpSpPr>
        <p:sp>
          <p:nvSpPr>
            <p:cNvPr id="1049311"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2"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3"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4"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315"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8" name="Picture 3"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79"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683" name="Rectangle 8"/>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77"/>
              </a:rPr>
              <a:t>?</a:t>
            </a:r>
          </a:p>
        </p:txBody>
      </p:sp>
      <p:sp>
        <p:nvSpPr>
          <p:cNvPr id="1048684" name="Text Placeholder 16"/>
          <p:cNvSpPr>
            <a:spLocks noGrp="1" noEditPoints="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048685" name="Text Placeholder 16"/>
          <p:cNvSpPr>
            <a:spLocks noGrp="1" noEditPoints="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139"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140"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40" name="Picture 5"/>
          <p:cNvPicPr>
            <a:picLocks noChangeAspect="1"/>
          </p:cNvPicPr>
          <p:nvPr userDrawn="1"/>
        </p:nvPicPr>
        <p:blipFill>
          <a:blip r:embed="rId2"/>
          <a:srcRect l="6269" r="24764"/>
          <a:stretch>
            <a:fillRect/>
          </a:stretch>
        </p:blipFill>
        <p:spPr>
          <a:xfrm>
            <a:off x="0" y="1166968"/>
            <a:ext cx="4113765" cy="3976529"/>
          </a:xfrm>
          <a:prstGeom prst="rect">
            <a:avLst/>
          </a:prstGeom>
          <a:ln w="28575">
            <a:noFill/>
          </a:ln>
        </p:spPr>
      </p:pic>
      <p:pic>
        <p:nvPicPr>
          <p:cNvPr id="2097241"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05" name="Group 7"/>
          <p:cNvGrpSpPr/>
          <p:nvPr/>
        </p:nvGrpSpPr>
        <p:grpSpPr>
          <a:xfrm>
            <a:off x="724005" y="301093"/>
            <a:ext cx="2665754" cy="542340"/>
            <a:chOff x="5567543" y="349969"/>
            <a:chExt cx="2665754" cy="542340"/>
          </a:xfrm>
        </p:grpSpPr>
        <p:sp>
          <p:nvSpPr>
            <p:cNvPr id="1049141" name="Google Shape;152;p215"/>
            <p:cNvSpPr txBox="1"/>
            <p:nvPr/>
          </p:nvSpPr>
          <p:spPr>
            <a:xfrm>
              <a:off x="5567543" y="349969"/>
              <a:ext cx="2665754" cy="523180"/>
            </a:xfrm>
            <a:prstGeom prst="rect">
              <a:avLst/>
            </a:prstGeom>
            <a:no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796"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142"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691"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692"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8" name="Picture 5"/>
          <p:cNvPicPr>
            <a:picLocks noChangeAspect="1"/>
          </p:cNvPicPr>
          <p:nvPr userDrawn="1"/>
        </p:nvPicPr>
        <p:blipFill>
          <a:blip r:embed="rId2"/>
          <a:srcRect l="6269" r="24764"/>
          <a:stretch>
            <a:fillRect/>
          </a:stretch>
        </p:blipFill>
        <p:spPr>
          <a:xfrm>
            <a:off x="0" y="1166968"/>
            <a:ext cx="4113765" cy="3976529"/>
          </a:xfrm>
          <a:prstGeom prst="rect">
            <a:avLst/>
          </a:prstGeom>
          <a:ln w="28575">
            <a:noFill/>
          </a:ln>
        </p:spPr>
      </p:pic>
      <p:sp>
        <p:nvSpPr>
          <p:cNvPr id="1049693"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9" name="Picture 11"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465" name="Group 7"/>
          <p:cNvGrpSpPr/>
          <p:nvPr/>
        </p:nvGrpSpPr>
        <p:grpSpPr>
          <a:xfrm>
            <a:off x="724005" y="301093"/>
            <a:ext cx="2665754" cy="542340"/>
            <a:chOff x="5567543" y="349969"/>
            <a:chExt cx="2665754" cy="542340"/>
          </a:xfrm>
        </p:grpSpPr>
        <p:sp>
          <p:nvSpPr>
            <p:cNvPr id="1049694" name="Google Shape;152;p215"/>
            <p:cNvSpPr txBox="1"/>
            <p:nvPr/>
          </p:nvSpPr>
          <p:spPr>
            <a:xfrm>
              <a:off x="5567543" y="349969"/>
              <a:ext cx="2665754" cy="523180"/>
            </a:xfrm>
            <a:prstGeom prst="rect">
              <a:avLst/>
            </a:prstGeom>
            <a:no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865"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695"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968"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8969"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24"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cxnSp>
        <p:nvCxnSpPr>
          <p:cNvPr id="3145769" name="Google Shape;131;p215"/>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8970"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sp>
        <p:nvSpPr>
          <p:cNvPr id="1048972" name="Text Placeholder 16"/>
          <p:cNvSpPr>
            <a:spLocks noGrp="1" noEditPoints="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27"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528"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529"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00" name="Picture 12"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530"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3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45" name="Google Shape;131;p215"/>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532" name="Text Placeholder 16"/>
          <p:cNvSpPr>
            <a:spLocks noGrp="1" noEditPoints="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9533"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01"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534"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9535" name="Google Shape;48;p35"/>
          <p:cNvSpPr/>
          <p:nvPr userDrawn="1"/>
        </p:nvSpPr>
        <p:spPr>
          <a:xfrm>
            <a:off x="0" y="638171"/>
            <a:ext cx="4734046" cy="4030832"/>
          </a:xfrm>
          <a:prstGeom prst="rect">
            <a:avLst/>
          </a:prstGeom>
          <a:solidFill>
            <a:schemeClr val="accent1"/>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9536"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9537"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38"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59" name="Rectangle 6"/>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69" name="Picture 1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360" name="Text Placeholder 16"/>
          <p:cNvSpPr>
            <a:spLocks noGrp="1" noEditPoints="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25"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362" name="Text Placeholder 16"/>
          <p:cNvSpPr>
            <a:spLocks noGrp="1" noEditPoints="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687" name="Rectangle 6"/>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7" name="Picture 12"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688" name="Text Placeholder 16"/>
          <p:cNvSpPr>
            <a:spLocks noGrp="1" noEditPoints="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9"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64"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690" name="Text Placeholder 16"/>
          <p:cNvSpPr>
            <a:spLocks noGrp="1" noEditPoints="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79" name="Rectangle 5"/>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9280" name="Text Placeholder 16"/>
          <p:cNvSpPr>
            <a:spLocks noGrp="1" noEditPoints="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9281" name="Text Placeholder 16"/>
          <p:cNvSpPr>
            <a:spLocks noGrp="1" noEditPoints="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252" name="Graphic 4"/>
          <p:cNvPicPr>
            <a:picLocks noChangeAspect="1"/>
          </p:cNvPicPr>
          <p:nvPr userDrawn="1"/>
        </p:nvPicPr>
        <p:blipFill>
          <a:blip r:embed="rId3"/>
          <a:srcRect l="11600" t="10539" r="7406" b="2262"/>
          <a:stretch>
            <a:fillRect/>
          </a:stretch>
        </p:blipFill>
        <p:spPr>
          <a:xfrm flipH="1">
            <a:off x="4961317" y="472968"/>
            <a:ext cx="3982986" cy="4288221"/>
          </a:xfrm>
          <a:prstGeom prst="rect">
            <a:avLst/>
          </a:prstGeom>
        </p:spPr>
      </p:pic>
    </p:spTree>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62" name="Rectangle 5"/>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8663" name="Text Placeholder 16"/>
          <p:cNvSpPr>
            <a:spLocks noGrp="1" noEditPoints="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8664" name="Text Placeholder 16"/>
          <p:cNvSpPr>
            <a:spLocks noGrp="1" noEditPoints="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177" name="Graphic 4"/>
          <p:cNvPicPr>
            <a:picLocks noChangeAspect="1"/>
          </p:cNvPicPr>
          <p:nvPr userDrawn="1"/>
        </p:nvPicPr>
        <p:blipFill>
          <a:blip r:embed="rId3"/>
          <a:srcRect l="11600" t="10539" r="7406" b="2262"/>
          <a:stretch>
            <a:fillRect/>
          </a:stretch>
        </p:blipFill>
        <p:spPr>
          <a:xfrm flipH="1">
            <a:off x="4961317" y="472968"/>
            <a:ext cx="3982986" cy="4288221"/>
          </a:xfrm>
          <a:prstGeom prst="rect">
            <a:avLst/>
          </a:prstGeom>
        </p:spPr>
      </p:pic>
    </p:spTree>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94" name="Rectangle 13"/>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27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95"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396" name="Rectangle 20"/>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397" name="Google Shape;41;p34"/>
          <p:cNvSpPr>
            <a:spLocks noGrp="1" noEditPoints="1"/>
          </p:cNvSpPr>
          <p:nvPr>
            <p:ph type="title"/>
          </p:nvPr>
        </p:nvSpPr>
        <p:spPr>
          <a:xfrm>
            <a:off x="375977" y="2159935"/>
            <a:ext cx="2143703" cy="827293"/>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800" b="1">
                <a:solidFill>
                  <a:schemeClr val="tx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98" name="Picture Placeholder 5"/>
          <p:cNvSpPr>
            <a:spLocks noGrp="1" noEditPoints="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pPr lvl="0"/>
            <a:endParaRPr lang="en-US" dirty="0"/>
          </a:p>
        </p:txBody>
      </p:sp>
    </p:spTree>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pic>
        <p:nvPicPr>
          <p:cNvPr id="209720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pic>
        <p:nvPicPr>
          <p:cNvPr id="2097202" name="Graphic 4"/>
          <p:cNvPicPr>
            <a:picLocks noChangeAspect="1"/>
          </p:cNvPicPr>
          <p:nvPr userDrawn="1"/>
        </p:nvPicPr>
        <p:blipFill>
          <a:blip r:embed="rId3"/>
          <a:srcRect l="16487" t="8800" r="16531" b="52399"/>
          <a:stretch>
            <a:fillRect/>
          </a:stretch>
        </p:blipFill>
        <p:spPr>
          <a:xfrm>
            <a:off x="1035361" y="596414"/>
            <a:ext cx="7073279" cy="4097293"/>
          </a:xfrm>
          <a:prstGeom prst="rect">
            <a:avLst/>
          </a:prstGeom>
        </p:spPr>
      </p:pic>
      <p:sp>
        <p:nvSpPr>
          <p:cNvPr id="1048811" name="Text Placeholder 16"/>
          <p:cNvSpPr>
            <a:spLocks noGrp="1" noEditPoints="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24" name="Google Shape;26;p33"/>
          <p:cNvSpPr/>
          <p:nvPr userDrawn="1"/>
        </p:nvSpPr>
        <p:spPr>
          <a:xfrm>
            <a:off x="0" y="0"/>
            <a:ext cx="9144000" cy="5143500"/>
          </a:xfrm>
          <a:prstGeom prst="rect">
            <a:avLst/>
          </a:prstGeom>
          <a:solidFill>
            <a:srgbClr val="F2F2F2"/>
          </a:solidFill>
          <a:ln>
            <a:noFill/>
          </a:ln>
        </p:spPr>
        <p:txBody>
          <a:bodyPr wrap="square" lIns="91425" tIns="45700" rIns="91425" bIns="45700" anchor="ctr">
            <a:noAutofit/>
          </a:bodyPr>
          <a:lstStyle/>
          <a:p>
            <a:pPr marL="0" marR="0" indent="0" algn="ctr" rtl="0">
              <a:spcBef>
                <a:spcPts val="0"/>
              </a:spcBef>
              <a:spcAft>
                <a:spcPts val="0"/>
              </a:spcAft>
              <a:buNone/>
            </a:pPr>
            <a:endParaRPr sz="1013"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98"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99" name="Google Shape;28;p33" descr="Graphical user interface  Description automatically generated with low confidence"/>
          <p:cNvPicPr preferRelativeResize="0">
            <a:picLocks/>
          </p:cNvPicPr>
          <p:nvPr userDrawn="1"/>
        </p:nvPicPr>
        <p:blipFill>
          <a:blip r:embed="rId3">
            <a:alphaModFix/>
          </a:blip>
          <a:srcRect/>
          <a:stretch>
            <a:fillRect/>
          </a:stretch>
        </p:blipFill>
        <p:spPr>
          <a:xfrm>
            <a:off x="652061" y="192491"/>
            <a:ext cx="7839878" cy="4758519"/>
          </a:xfrm>
          <a:prstGeom prst="rect">
            <a:avLst/>
          </a:prstGeom>
          <a:noFill/>
          <a:ln>
            <a:noFill/>
          </a:ln>
        </p:spPr>
      </p:pic>
      <p:sp>
        <p:nvSpPr>
          <p:cNvPr id="1049525" name="Google Shape;29;p33"/>
          <p:cNvSpPr>
            <a:spLocks noGrp="1" noEditPoints="1"/>
          </p:cNvSpPr>
          <p:nvPr>
            <p:ph type="body" idx="1"/>
          </p:nvPr>
        </p:nvSpPr>
        <p:spPr>
          <a:xfrm>
            <a:off x="3087599" y="1365640"/>
            <a:ext cx="2968803" cy="450056"/>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100"/>
              <a:buNone/>
              <a:defRPr sz="1600" b="1" i="1">
                <a:solidFill>
                  <a:srgbClr val="BD8738"/>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40" name="Google Shape;30;p33"/>
          <p:cNvCxnSpPr>
            <a:cxnSpLocks/>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41" name="Google Shape;31;p33"/>
          <p:cNvCxnSpPr>
            <a:cxnSpLocks/>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2" name="Google Shape;32;p33"/>
          <p:cNvCxnSpPr>
            <a:cxnSpLocks/>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3" name="Google Shape;33;p33"/>
          <p:cNvCxnSpPr>
            <a:cxnSpLocks/>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4" name="Google Shape;34;p33"/>
          <p:cNvCxnSpPr>
            <a:cxnSpLocks/>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526" name="Google Shape;35;p33"/>
          <p:cNvSpPr>
            <a:spLocks noGrp="1" noEditPoints="1"/>
          </p:cNvSpPr>
          <p:nvPr>
            <p:ph type="body" idx="2"/>
          </p:nvPr>
        </p:nvSpPr>
        <p:spPr>
          <a:xfrm>
            <a:off x="2552700" y="2110157"/>
            <a:ext cx="4038600" cy="199191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919" name="Google Shape;82;p38"/>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17"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18" name="Google Shape;84;p38" descr="A picture containing text, vector graphics, toy, doll  Description automatically generated"/>
          <p:cNvPicPr preferRelativeResize="0">
            <a:picLocks/>
          </p:cNvPicPr>
          <p:nvPr userDrawn="1"/>
        </p:nvPicPr>
        <p:blipFill>
          <a:blip r:embed="rId3">
            <a:alphaModFix/>
          </a:blip>
          <a:srcRect/>
          <a:stretch>
            <a:fillRect/>
          </a:stretch>
        </p:blipFill>
        <p:spPr>
          <a:xfrm>
            <a:off x="1145672" y="987084"/>
            <a:ext cx="2215127" cy="3457594"/>
          </a:xfrm>
          <a:prstGeom prst="rect">
            <a:avLst/>
          </a:prstGeom>
          <a:noFill/>
          <a:ln>
            <a:noFill/>
          </a:ln>
        </p:spPr>
      </p:pic>
      <p:sp>
        <p:nvSpPr>
          <p:cNvPr id="1048920" name="Google Shape;85;p38"/>
          <p:cNvSpPr>
            <a:spLocks noGrp="1" noEditPoints="1"/>
          </p:cNvSpPr>
          <p:nvPr>
            <p:ph type="body" idx="1"/>
          </p:nvPr>
        </p:nvSpPr>
        <p:spPr>
          <a:xfrm>
            <a:off x="4164295" y="1656080"/>
            <a:ext cx="3865563" cy="183134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rgbClr val="22366A"/>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62"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06"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419" name="Group 14"/>
          <p:cNvGrpSpPr/>
          <p:nvPr/>
        </p:nvGrpSpPr>
        <p:grpSpPr>
          <a:xfrm>
            <a:off x="3907491" y="3547977"/>
            <a:ext cx="1329018" cy="71718"/>
            <a:chOff x="3907491" y="3547977"/>
            <a:chExt cx="1329018" cy="71718"/>
          </a:xfrm>
        </p:grpSpPr>
        <p:sp>
          <p:nvSpPr>
            <p:cNvPr id="1049563" name="Google Shape;90;p39"/>
            <p:cNvSpPr/>
            <p:nvPr/>
          </p:nvSpPr>
          <p:spPr>
            <a:xfrm>
              <a:off x="46059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4" name="Google Shape;91;p39"/>
            <p:cNvSpPr/>
            <p:nvPr/>
          </p:nvSpPr>
          <p:spPr>
            <a:xfrm>
              <a:off x="44662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5" name="Google Shape;92;p39"/>
            <p:cNvSpPr/>
            <p:nvPr/>
          </p:nvSpPr>
          <p:spPr>
            <a:xfrm>
              <a:off x="43265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6" name="Google Shape;93;p39"/>
            <p:cNvSpPr/>
            <p:nvPr/>
          </p:nvSpPr>
          <p:spPr>
            <a:xfrm>
              <a:off x="41868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7" name="Google Shape;94;p39"/>
            <p:cNvSpPr/>
            <p:nvPr/>
          </p:nvSpPr>
          <p:spPr>
            <a:xfrm>
              <a:off x="40471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8" name="Google Shape;95;p39"/>
            <p:cNvSpPr/>
            <p:nvPr/>
          </p:nvSpPr>
          <p:spPr>
            <a:xfrm>
              <a:off x="39074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9" name="Google Shape;96;p39"/>
            <p:cNvSpPr/>
            <p:nvPr/>
          </p:nvSpPr>
          <p:spPr>
            <a:xfrm>
              <a:off x="51647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0" name="Google Shape;97;p39"/>
            <p:cNvSpPr/>
            <p:nvPr/>
          </p:nvSpPr>
          <p:spPr>
            <a:xfrm>
              <a:off x="50250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1" name="Google Shape;98;p39"/>
            <p:cNvSpPr/>
            <p:nvPr/>
          </p:nvSpPr>
          <p:spPr>
            <a:xfrm>
              <a:off x="48853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2" name="Google Shape;99;p39"/>
            <p:cNvSpPr/>
            <p:nvPr/>
          </p:nvSpPr>
          <p:spPr>
            <a:xfrm>
              <a:off x="47456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573" name="Google Shape;100;p39"/>
          <p:cNvSpPr>
            <a:spLocks noGrp="1" noEditPoints="1"/>
          </p:cNvSpPr>
          <p:nvPr>
            <p:ph type="body" idx="1"/>
          </p:nvPr>
        </p:nvSpPr>
        <p:spPr>
          <a:xfrm>
            <a:off x="688975" y="1574318"/>
            <a:ext cx="7766050" cy="1793915"/>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20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204"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46"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318" name="Google Shape;89;p39"/>
          <p:cNvGrpSpPr/>
          <p:nvPr/>
        </p:nvGrpSpPr>
        <p:grpSpPr>
          <a:xfrm>
            <a:off x="3907491" y="3547977"/>
            <a:ext cx="1329018" cy="71718"/>
            <a:chOff x="3837640" y="2865532"/>
            <a:chExt cx="1329018" cy="71718"/>
          </a:xfrm>
        </p:grpSpPr>
        <p:sp>
          <p:nvSpPr>
            <p:cNvPr id="1049205" name="Google Shape;90;p39"/>
            <p:cNvSpPr/>
            <p:nvPr/>
          </p:nvSpPr>
          <p:spPr>
            <a:xfrm>
              <a:off x="45361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6" name="Google Shape;91;p39"/>
            <p:cNvSpPr/>
            <p:nvPr/>
          </p:nvSpPr>
          <p:spPr>
            <a:xfrm>
              <a:off x="43964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7" name="Google Shape;92;p39"/>
            <p:cNvSpPr/>
            <p:nvPr/>
          </p:nvSpPr>
          <p:spPr>
            <a:xfrm>
              <a:off x="42567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8" name="Google Shape;93;p39"/>
            <p:cNvSpPr/>
            <p:nvPr/>
          </p:nvSpPr>
          <p:spPr>
            <a:xfrm>
              <a:off x="41170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9" name="Google Shape;94;p39"/>
            <p:cNvSpPr/>
            <p:nvPr/>
          </p:nvSpPr>
          <p:spPr>
            <a:xfrm>
              <a:off x="39773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0" name="Google Shape;95;p39"/>
            <p:cNvSpPr/>
            <p:nvPr/>
          </p:nvSpPr>
          <p:spPr>
            <a:xfrm>
              <a:off x="38376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1" name="Google Shape;96;p39"/>
            <p:cNvSpPr/>
            <p:nvPr/>
          </p:nvSpPr>
          <p:spPr>
            <a:xfrm>
              <a:off x="50949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2" name="Google Shape;97;p39"/>
            <p:cNvSpPr/>
            <p:nvPr/>
          </p:nvSpPr>
          <p:spPr>
            <a:xfrm>
              <a:off x="49552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3" name="Google Shape;98;p39"/>
            <p:cNvSpPr/>
            <p:nvPr/>
          </p:nvSpPr>
          <p:spPr>
            <a:xfrm>
              <a:off x="48155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4" name="Google Shape;99;p39"/>
            <p:cNvSpPr/>
            <p:nvPr/>
          </p:nvSpPr>
          <p:spPr>
            <a:xfrm>
              <a:off x="46758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215" name="Google Shape;100;p39"/>
          <p:cNvSpPr>
            <a:spLocks noGrp="1" noEditPoints="1"/>
          </p:cNvSpPr>
          <p:nvPr>
            <p:ph type="body" idx="1"/>
          </p:nvPr>
        </p:nvSpPr>
        <p:spPr>
          <a:xfrm>
            <a:off x="688975" y="1574318"/>
            <a:ext cx="7766050" cy="1793915"/>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slideLayout" Target="../slideLayouts/slideLayout118.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19" Type="http://schemas.openxmlformats.org/officeDocument/2006/relationships/theme" Target="../theme/theme1.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05.xml" /></Relationships>
</file>

<file path=ppt/slides/_rels/slide18.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7.xml" /><Relationship Id="rId1" Type="http://schemas.openxmlformats.org/officeDocument/2006/relationships/slideLayout" Target="../slideLayouts/slideLayout116.xml" /></Relationships>
</file>

<file path=ppt/slides/_rels/slide2.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2.xml" /><Relationship Id="rId1" Type="http://schemas.openxmlformats.org/officeDocument/2006/relationships/slideLayout" Target="../slideLayouts/slideLayout118.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8.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66" name="Text Placeholder 1"/>
          <p:cNvSpPr>
            <a:spLocks noGrp="1" noEditPoints="1"/>
          </p:cNvSpPr>
          <p:nvPr/>
        </p:nvSpPr>
        <p:spPr>
          <a:xfrm>
            <a:off x="261255" y="2378400"/>
            <a:ext cx="3689422" cy="890040"/>
          </a:xfrm>
          <a:prstGeom prst="rect">
            <a:avLst/>
          </a:prstGeom>
        </p:spPr>
        <p:txBody>
          <a:bodyPr/>
          <a:lstStyle>
            <a:lvl1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1pPr>
            <a:lvl2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2pPr>
            <a:lvl3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3pPr>
            <a:lvl4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4pPr>
            <a:lvl5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err="1"/>
              <a:t>Calender</a:t>
            </a:r>
            <a:r>
              <a:rPr lang="en-US" altLang="zh-CN" dirty="0"/>
              <a:t> Scheduler Application</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86" y="290797"/>
            <a:ext cx="8571428" cy="4561905"/>
          </a:xfrm>
          <a:prstGeom prst="rect">
            <a:avLst/>
          </a:prstGeom>
        </p:spPr>
      </p:pic>
    </p:spTree>
    <p:extLst>
      <p:ext uri="{BB962C8B-B14F-4D97-AF65-F5344CB8AC3E}">
        <p14:creationId xmlns:p14="http://schemas.microsoft.com/office/powerpoint/2010/main" val="377667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70193" y="420638"/>
            <a:ext cx="4265186" cy="2139553"/>
          </a:xfrm>
        </p:spPr>
        <p:txBody>
          <a:bodyPr>
            <a:noAutofit/>
          </a:bodyPr>
          <a:lstStyle/>
          <a:p>
            <a:r>
              <a:rPr lang="en-US" b="1" dirty="0">
                <a:latin typeface="+mj-lt"/>
              </a:rPr>
              <a:t>Loading Events</a:t>
            </a:r>
          </a:p>
          <a:p>
            <a:r>
              <a:rPr lang="en-US" dirty="0">
                <a:latin typeface="+mj-lt"/>
              </a:rPr>
              <a:t> </a:t>
            </a:r>
          </a:p>
          <a:p>
            <a:r>
              <a:rPr lang="en-US" dirty="0">
                <a:latin typeface="+mj-lt"/>
              </a:rPr>
              <a:t>First, we add two new handlers into app.js:</a:t>
            </a:r>
          </a:p>
          <a:p>
            <a:endParaRPr lang="en-US" dirty="0">
              <a:latin typeface="+mj-lt"/>
            </a:endParaRPr>
          </a:p>
          <a:p>
            <a:r>
              <a:rPr lang="en-US" dirty="0" err="1">
                <a:latin typeface="+mj-lt"/>
              </a:rPr>
              <a:t>app.get</a:t>
            </a:r>
            <a:r>
              <a:rPr lang="en-US" dirty="0">
                <a:latin typeface="+mj-lt"/>
              </a:rPr>
              <a:t>('/</a:t>
            </a:r>
            <a:r>
              <a:rPr lang="en-US" dirty="0" err="1">
                <a:latin typeface="+mj-lt"/>
              </a:rPr>
              <a:t>init</a:t>
            </a:r>
            <a:r>
              <a:rPr lang="en-US" dirty="0">
                <a:latin typeface="+mj-lt"/>
              </a:rPr>
              <a:t>', function(</a:t>
            </a:r>
            <a:r>
              <a:rPr lang="en-US" dirty="0" err="1">
                <a:latin typeface="+mj-lt"/>
              </a:rPr>
              <a:t>req</a:t>
            </a:r>
            <a:r>
              <a:rPr lang="en-US" dirty="0">
                <a:latin typeface="+mj-lt"/>
              </a:rPr>
              <a:t>, res){</a:t>
            </a:r>
          </a:p>
          <a:p>
            <a:r>
              <a:rPr lang="en-US" dirty="0">
                <a:latin typeface="+mj-lt"/>
              </a:rPr>
              <a:t>    </a:t>
            </a:r>
            <a:r>
              <a:rPr lang="en-US" dirty="0" err="1">
                <a:latin typeface="+mj-lt"/>
              </a:rPr>
              <a:t>db.event.insert</a:t>
            </a:r>
            <a:r>
              <a:rPr lang="en-US" dirty="0">
                <a:latin typeface="+mj-lt"/>
              </a:rPr>
              <a:t>({</a:t>
            </a:r>
          </a:p>
          <a:p>
            <a:r>
              <a:rPr lang="en-US" dirty="0">
                <a:latin typeface="+mj-lt"/>
              </a:rPr>
              <a:t>        </a:t>
            </a:r>
            <a:r>
              <a:rPr lang="en-US" dirty="0" err="1">
                <a:latin typeface="+mj-lt"/>
              </a:rPr>
              <a:t>text:"My</a:t>
            </a:r>
            <a:r>
              <a:rPr lang="en-US" dirty="0">
                <a:latin typeface="+mj-lt"/>
              </a:rPr>
              <a:t> test event A",</a:t>
            </a:r>
          </a:p>
          <a:p>
            <a:r>
              <a:rPr lang="en-US" dirty="0">
                <a:latin typeface="+mj-lt"/>
              </a:rPr>
              <a:t>        </a:t>
            </a:r>
            <a:r>
              <a:rPr lang="en-US" dirty="0" err="1">
                <a:latin typeface="+mj-lt"/>
              </a:rPr>
              <a:t>start_date</a:t>
            </a:r>
            <a:r>
              <a:rPr lang="en-US" dirty="0">
                <a:latin typeface="+mj-lt"/>
              </a:rPr>
              <a:t>: new Date(2018,8,1),</a:t>
            </a:r>
          </a:p>
          <a:p>
            <a:r>
              <a:rPr lang="en-US" dirty="0">
                <a:latin typeface="+mj-lt"/>
              </a:rPr>
              <a:t>        </a:t>
            </a:r>
            <a:r>
              <a:rPr lang="en-US" dirty="0" err="1">
                <a:latin typeface="+mj-lt"/>
              </a:rPr>
              <a:t>end_date</a:t>
            </a:r>
            <a:r>
              <a:rPr lang="en-US" dirty="0">
                <a:latin typeface="+mj-lt"/>
              </a:rPr>
              <a:t>:   new Date(2018,8,5)</a:t>
            </a:r>
          </a:p>
          <a:p>
            <a:r>
              <a:rPr lang="en-US" dirty="0">
                <a:latin typeface="+mj-lt"/>
              </a:rPr>
              <a:t>    });</a:t>
            </a:r>
          </a:p>
          <a:p>
            <a:r>
              <a:rPr lang="en-US" dirty="0">
                <a:latin typeface="+mj-lt"/>
              </a:rPr>
              <a:t>    </a:t>
            </a:r>
            <a:r>
              <a:rPr lang="en-US" dirty="0" err="1">
                <a:latin typeface="+mj-lt"/>
              </a:rPr>
              <a:t>db.event.insert</a:t>
            </a:r>
            <a:r>
              <a:rPr lang="en-US" dirty="0">
                <a:latin typeface="+mj-lt"/>
              </a:rPr>
              <a:t>({</a:t>
            </a:r>
          </a:p>
          <a:p>
            <a:r>
              <a:rPr lang="en-US" dirty="0">
                <a:latin typeface="+mj-lt"/>
              </a:rPr>
              <a:t>        </a:t>
            </a:r>
            <a:r>
              <a:rPr lang="en-US" dirty="0" err="1">
                <a:latin typeface="+mj-lt"/>
              </a:rPr>
              <a:t>text:"One</a:t>
            </a:r>
            <a:r>
              <a:rPr lang="en-US" dirty="0">
                <a:latin typeface="+mj-lt"/>
              </a:rPr>
              <a:t> more test event",</a:t>
            </a:r>
          </a:p>
          <a:p>
            <a:r>
              <a:rPr lang="en-US" dirty="0">
                <a:latin typeface="+mj-lt"/>
              </a:rPr>
              <a:t>        </a:t>
            </a:r>
            <a:r>
              <a:rPr lang="en-US" dirty="0" err="1">
                <a:latin typeface="+mj-lt"/>
              </a:rPr>
              <a:t>start_date</a:t>
            </a:r>
            <a:r>
              <a:rPr lang="en-US" dirty="0">
                <a:latin typeface="+mj-lt"/>
              </a:rPr>
              <a:t>: new Date(2018,8,3),</a:t>
            </a:r>
          </a:p>
          <a:p>
            <a:r>
              <a:rPr lang="en-US" dirty="0">
                <a:latin typeface="+mj-lt"/>
              </a:rPr>
              <a:t>        </a:t>
            </a:r>
            <a:r>
              <a:rPr lang="en-US" dirty="0" err="1">
                <a:latin typeface="+mj-lt"/>
              </a:rPr>
              <a:t>end_date</a:t>
            </a:r>
            <a:r>
              <a:rPr lang="en-US" dirty="0">
                <a:latin typeface="+mj-lt"/>
              </a:rPr>
              <a:t>:   new Date(2018,8,8),</a:t>
            </a:r>
          </a:p>
          <a:p>
            <a:r>
              <a:rPr lang="en-US" dirty="0">
                <a:latin typeface="+mj-lt"/>
              </a:rPr>
              <a:t>        color: "#DD8616"</a:t>
            </a:r>
          </a:p>
          <a:p>
            <a:r>
              <a:rPr lang="en-US" dirty="0">
                <a:latin typeface="+mj-lt"/>
              </a:rPr>
              <a:t>    });</a:t>
            </a:r>
          </a:p>
          <a:p>
            <a:endParaRPr lang="en-US" dirty="0">
              <a:latin typeface="+mj-lt"/>
            </a:endParaRPr>
          </a:p>
          <a:p>
            <a:r>
              <a:rPr lang="en-US" dirty="0">
                <a:latin typeface="+mj-lt"/>
              </a:rPr>
              <a:t>    /*... skipping similar code for other test events...*/</a:t>
            </a:r>
          </a:p>
          <a:p>
            <a:endParaRPr lang="en-US" dirty="0">
              <a:latin typeface="+mj-lt"/>
            </a:endParaRPr>
          </a:p>
        </p:txBody>
      </p:sp>
    </p:spTree>
    <p:extLst>
      <p:ext uri="{BB962C8B-B14F-4D97-AF65-F5344CB8AC3E}">
        <p14:creationId xmlns:p14="http://schemas.microsoft.com/office/powerpoint/2010/main" val="2512157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76409" y="420638"/>
            <a:ext cx="4265186" cy="2139553"/>
          </a:xfrm>
        </p:spPr>
        <p:txBody>
          <a:bodyPr>
            <a:noAutofit/>
          </a:bodyPr>
          <a:lstStyle/>
          <a:p>
            <a:r>
              <a:rPr lang="en-US" dirty="0">
                <a:latin typeface="+mj-lt"/>
              </a:rPr>
              <a:t> </a:t>
            </a:r>
            <a:r>
              <a:rPr lang="en-US" dirty="0" err="1">
                <a:latin typeface="+mj-lt"/>
              </a:rPr>
              <a:t>res.send</a:t>
            </a:r>
            <a:r>
              <a:rPr lang="en-US" dirty="0">
                <a:latin typeface="+mj-lt"/>
              </a:rPr>
              <a:t>("Test events were added to the database")</a:t>
            </a:r>
          </a:p>
          <a:p>
            <a:r>
              <a:rPr lang="en-US" dirty="0">
                <a:latin typeface="+mj-lt"/>
              </a:rPr>
              <a:t>});</a:t>
            </a:r>
          </a:p>
          <a:p>
            <a:endParaRPr lang="en-US" dirty="0">
              <a:latin typeface="+mj-lt"/>
            </a:endParaRPr>
          </a:p>
          <a:p>
            <a:endParaRPr lang="en-US" dirty="0">
              <a:latin typeface="+mj-lt"/>
            </a:endParaRPr>
          </a:p>
          <a:p>
            <a:r>
              <a:rPr lang="en-US" dirty="0" err="1">
                <a:latin typeface="+mj-lt"/>
              </a:rPr>
              <a:t>app.get</a:t>
            </a:r>
            <a:r>
              <a:rPr lang="en-US" dirty="0">
                <a:latin typeface="+mj-lt"/>
              </a:rPr>
              <a:t>('/data', function(</a:t>
            </a:r>
            <a:r>
              <a:rPr lang="en-US" dirty="0" err="1">
                <a:latin typeface="+mj-lt"/>
              </a:rPr>
              <a:t>req</a:t>
            </a:r>
            <a:r>
              <a:rPr lang="en-US" dirty="0">
                <a:latin typeface="+mj-lt"/>
              </a:rPr>
              <a:t>, res){</a:t>
            </a:r>
          </a:p>
          <a:p>
            <a:r>
              <a:rPr lang="en-US" dirty="0">
                <a:latin typeface="+mj-lt"/>
              </a:rPr>
              <a:t>    </a:t>
            </a:r>
            <a:r>
              <a:rPr lang="en-US" dirty="0" err="1">
                <a:latin typeface="+mj-lt"/>
              </a:rPr>
              <a:t>db.event.find</a:t>
            </a:r>
            <a:r>
              <a:rPr lang="en-US" dirty="0">
                <a:latin typeface="+mj-lt"/>
              </a:rPr>
              <a:t>().</a:t>
            </a:r>
            <a:r>
              <a:rPr lang="en-US" dirty="0" err="1">
                <a:latin typeface="+mj-lt"/>
              </a:rPr>
              <a:t>toArray</a:t>
            </a:r>
            <a:r>
              <a:rPr lang="en-US" dirty="0">
                <a:latin typeface="+mj-lt"/>
              </a:rPr>
              <a:t>(function(err, data){</a:t>
            </a:r>
          </a:p>
          <a:p>
            <a:r>
              <a:rPr lang="en-US" dirty="0">
                <a:latin typeface="+mj-lt"/>
              </a:rPr>
              <a:t>        //set id property for all records</a:t>
            </a:r>
          </a:p>
          <a:p>
            <a:r>
              <a:rPr lang="en-US" dirty="0">
                <a:latin typeface="+mj-lt"/>
              </a:rPr>
              <a:t>        for (</a:t>
            </a:r>
            <a:r>
              <a:rPr lang="en-US" dirty="0" err="1">
                <a:latin typeface="+mj-lt"/>
              </a:rPr>
              <a:t>var</a:t>
            </a:r>
            <a:r>
              <a:rPr lang="en-US" dirty="0">
                <a:latin typeface="+mj-lt"/>
              </a:rPr>
              <a:t> i = 0; i &lt; </a:t>
            </a:r>
            <a:r>
              <a:rPr lang="en-US" dirty="0" err="1">
                <a:latin typeface="+mj-lt"/>
              </a:rPr>
              <a:t>data.length</a:t>
            </a:r>
            <a:r>
              <a:rPr lang="en-US" dirty="0">
                <a:latin typeface="+mj-lt"/>
              </a:rPr>
              <a:t>; i++)</a:t>
            </a:r>
          </a:p>
          <a:p>
            <a:r>
              <a:rPr lang="en-US" dirty="0">
                <a:latin typeface="+mj-lt"/>
              </a:rPr>
              <a:t>            data[i].id = data[i]._id;</a:t>
            </a:r>
          </a:p>
          <a:p>
            <a:endParaRPr lang="en-US" dirty="0">
              <a:latin typeface="+mj-lt"/>
            </a:endParaRPr>
          </a:p>
          <a:p>
            <a:r>
              <a:rPr lang="en-US" dirty="0">
                <a:latin typeface="+mj-lt"/>
              </a:rPr>
              <a:t>        //output response</a:t>
            </a:r>
          </a:p>
          <a:p>
            <a:r>
              <a:rPr lang="en-US" dirty="0">
                <a:latin typeface="+mj-lt"/>
              </a:rPr>
              <a:t>        </a:t>
            </a:r>
            <a:r>
              <a:rPr lang="en-US" dirty="0" err="1">
                <a:latin typeface="+mj-lt"/>
              </a:rPr>
              <a:t>res.send</a:t>
            </a:r>
            <a:r>
              <a:rPr lang="en-US" dirty="0">
                <a:latin typeface="+mj-lt"/>
              </a:rPr>
              <a:t>(data);</a:t>
            </a:r>
          </a:p>
          <a:p>
            <a:r>
              <a:rPr lang="en-US" dirty="0">
                <a:latin typeface="+mj-lt"/>
              </a:rPr>
              <a:t>    });</a:t>
            </a:r>
          </a:p>
          <a:p>
            <a:r>
              <a:rPr lang="en-US" dirty="0">
                <a:latin typeface="+mj-lt"/>
              </a:rPr>
              <a:t>});</a:t>
            </a:r>
          </a:p>
        </p:txBody>
      </p:sp>
    </p:spTree>
    <p:extLst>
      <p:ext uri="{BB962C8B-B14F-4D97-AF65-F5344CB8AC3E}">
        <p14:creationId xmlns:p14="http://schemas.microsoft.com/office/powerpoint/2010/main" val="167122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64686" y="373745"/>
            <a:ext cx="4265186" cy="2139553"/>
          </a:xfrm>
        </p:spPr>
        <p:txBody>
          <a:bodyPr/>
          <a:lstStyle/>
          <a:p>
            <a:r>
              <a:rPr lang="en-US" dirty="0">
                <a:latin typeface="+mj-lt"/>
              </a:rPr>
              <a:t>We also need to add some changes in index.html:</a:t>
            </a:r>
          </a:p>
          <a:p>
            <a:endParaRPr lang="en-US" dirty="0">
              <a:latin typeface="+mj-lt"/>
            </a:endParaRPr>
          </a:p>
          <a:p>
            <a:r>
              <a:rPr lang="en-US" dirty="0">
                <a:latin typeface="+mj-lt"/>
              </a:rPr>
              <a:t>        </a:t>
            </a:r>
            <a:r>
              <a:rPr lang="en-US" dirty="0" err="1">
                <a:latin typeface="+mj-lt"/>
              </a:rPr>
              <a:t>scheduler.init</a:t>
            </a:r>
            <a:r>
              <a:rPr lang="en-US" dirty="0">
                <a:latin typeface="+mj-lt"/>
              </a:rPr>
              <a:t>('</a:t>
            </a:r>
            <a:r>
              <a:rPr lang="en-US" dirty="0" err="1">
                <a:latin typeface="+mj-lt"/>
              </a:rPr>
              <a:t>scheduler_here',new</a:t>
            </a:r>
            <a:r>
              <a:rPr lang="en-US" dirty="0">
                <a:latin typeface="+mj-lt"/>
              </a:rPr>
              <a:t> Date(2018,8,4),"month");</a:t>
            </a:r>
          </a:p>
          <a:p>
            <a:endParaRPr lang="en-US" dirty="0">
              <a:latin typeface="+mj-lt"/>
            </a:endParaRPr>
          </a:p>
          <a:p>
            <a:r>
              <a:rPr lang="en-US" dirty="0">
                <a:latin typeface="+mj-lt"/>
              </a:rPr>
              <a:t>        </a:t>
            </a:r>
            <a:r>
              <a:rPr lang="en-US" dirty="0" err="1">
                <a:latin typeface="+mj-lt"/>
              </a:rPr>
              <a:t>scheduler.templates.xml_date</a:t>
            </a:r>
            <a:r>
              <a:rPr lang="en-US" dirty="0">
                <a:latin typeface="+mj-lt"/>
              </a:rPr>
              <a:t> = function(value){ return new Date(value); };</a:t>
            </a:r>
          </a:p>
          <a:p>
            <a:r>
              <a:rPr lang="en-US" dirty="0">
                <a:latin typeface="+mj-lt"/>
              </a:rPr>
              <a:t>        </a:t>
            </a:r>
            <a:r>
              <a:rPr lang="en-US" dirty="0" err="1">
                <a:latin typeface="+mj-lt"/>
              </a:rPr>
              <a:t>scheduler.load</a:t>
            </a:r>
            <a:r>
              <a:rPr lang="en-US" dirty="0">
                <a:latin typeface="+mj-lt"/>
              </a:rPr>
              <a:t>("/data", "</a:t>
            </a:r>
            <a:r>
              <a:rPr lang="en-US" dirty="0" err="1">
                <a:latin typeface="+mj-lt"/>
              </a:rPr>
              <a:t>json</a:t>
            </a:r>
            <a:r>
              <a:rPr lang="en-US" dirty="0">
                <a:latin typeface="+mj-lt"/>
              </a:rPr>
              <a:t>");</a:t>
            </a:r>
          </a:p>
        </p:txBody>
      </p:sp>
    </p:spTree>
    <p:extLst>
      <p:ext uri="{BB962C8B-B14F-4D97-AF65-F5344CB8AC3E}">
        <p14:creationId xmlns:p14="http://schemas.microsoft.com/office/powerpoint/2010/main" val="229470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88132" y="326853"/>
            <a:ext cx="4265186" cy="2139553"/>
          </a:xfrm>
        </p:spPr>
        <p:txBody>
          <a:bodyPr>
            <a:noAutofit/>
          </a:bodyPr>
          <a:lstStyle/>
          <a:p>
            <a:r>
              <a:rPr lang="en-US" b="1" dirty="0">
                <a:latin typeface="+mj-lt"/>
              </a:rPr>
              <a:t>Adding, Editing, and Deleting Events</a:t>
            </a:r>
          </a:p>
          <a:p>
            <a:r>
              <a:rPr lang="en-US" dirty="0">
                <a:latin typeface="+mj-lt"/>
              </a:rPr>
              <a:t> </a:t>
            </a:r>
          </a:p>
          <a:p>
            <a:r>
              <a:rPr lang="en-US" dirty="0">
                <a:latin typeface="+mj-lt"/>
              </a:rPr>
              <a:t>To add the ability to add, edit, and delete events in the calendar, we need to add the code that initializes </a:t>
            </a:r>
            <a:r>
              <a:rPr lang="en-US" dirty="0" err="1">
                <a:latin typeface="+mj-lt"/>
              </a:rPr>
              <a:t>dataprocessor</a:t>
            </a:r>
            <a:r>
              <a:rPr lang="en-US" dirty="0">
                <a:latin typeface="+mj-lt"/>
              </a:rPr>
              <a:t> to the index.html file:</a:t>
            </a:r>
          </a:p>
          <a:p>
            <a:endParaRPr lang="en-US" dirty="0">
              <a:latin typeface="+mj-lt"/>
            </a:endParaRPr>
          </a:p>
          <a:p>
            <a:r>
              <a:rPr lang="en-US" dirty="0">
                <a:latin typeface="+mj-lt"/>
              </a:rPr>
              <a:t>        </a:t>
            </a:r>
            <a:r>
              <a:rPr lang="en-US" dirty="0" err="1">
                <a:latin typeface="+mj-lt"/>
              </a:rPr>
              <a:t>scheduler.config.xml_date</a:t>
            </a:r>
            <a:r>
              <a:rPr lang="en-US" dirty="0">
                <a:latin typeface="+mj-lt"/>
              </a:rPr>
              <a:t>="%Y-%m-%d %H:%i";</a:t>
            </a:r>
          </a:p>
          <a:p>
            <a:endParaRPr lang="en-US" dirty="0">
              <a:latin typeface="+mj-lt"/>
            </a:endParaRPr>
          </a:p>
          <a:p>
            <a:r>
              <a:rPr lang="en-US" dirty="0">
                <a:latin typeface="+mj-lt"/>
              </a:rPr>
              <a:t>        </a:t>
            </a:r>
            <a:r>
              <a:rPr lang="en-US" dirty="0" err="1">
                <a:latin typeface="+mj-lt"/>
              </a:rPr>
              <a:t>var</a:t>
            </a:r>
            <a:r>
              <a:rPr lang="en-US" dirty="0">
                <a:latin typeface="+mj-lt"/>
              </a:rPr>
              <a:t> </a:t>
            </a:r>
            <a:r>
              <a:rPr lang="en-US" dirty="0" err="1">
                <a:latin typeface="+mj-lt"/>
              </a:rPr>
              <a:t>dp</a:t>
            </a:r>
            <a:r>
              <a:rPr lang="en-US" dirty="0">
                <a:latin typeface="+mj-lt"/>
              </a:rPr>
              <a:t> = new </a:t>
            </a:r>
            <a:r>
              <a:rPr lang="en-US" dirty="0" err="1">
                <a:latin typeface="+mj-lt"/>
              </a:rPr>
              <a:t>dataProcessor</a:t>
            </a:r>
            <a:r>
              <a:rPr lang="en-US" dirty="0">
                <a:latin typeface="+mj-lt"/>
              </a:rPr>
              <a:t>("/data");</a:t>
            </a:r>
          </a:p>
          <a:p>
            <a:r>
              <a:rPr lang="en-US" dirty="0">
                <a:latin typeface="+mj-lt"/>
              </a:rPr>
              <a:t>        </a:t>
            </a:r>
            <a:r>
              <a:rPr lang="en-US" dirty="0" err="1">
                <a:latin typeface="+mj-lt"/>
              </a:rPr>
              <a:t>dp.init</a:t>
            </a:r>
            <a:r>
              <a:rPr lang="en-US" dirty="0">
                <a:latin typeface="+mj-lt"/>
              </a:rPr>
              <a:t>(scheduler);</a:t>
            </a:r>
          </a:p>
          <a:p>
            <a:r>
              <a:rPr lang="en-US" dirty="0">
                <a:latin typeface="+mj-lt"/>
              </a:rPr>
              <a:t>        </a:t>
            </a:r>
            <a:r>
              <a:rPr lang="en-US" dirty="0" err="1">
                <a:latin typeface="+mj-lt"/>
              </a:rPr>
              <a:t>dp.setTransactionMode</a:t>
            </a:r>
            <a:r>
              <a:rPr lang="en-US" dirty="0">
                <a:latin typeface="+mj-lt"/>
              </a:rPr>
              <a:t>("POST", false);</a:t>
            </a:r>
          </a:p>
          <a:p>
            <a:endParaRPr lang="en-US" dirty="0">
              <a:latin typeface="+mj-lt"/>
            </a:endParaRPr>
          </a:p>
          <a:p>
            <a:r>
              <a:rPr lang="en-US" dirty="0">
                <a:latin typeface="+mj-lt"/>
              </a:rPr>
              <a:t>The first line defines the format the dates will take while going back to the server. We are using default year-month-day order that can be parsed by </a:t>
            </a:r>
            <a:r>
              <a:rPr lang="en-US" dirty="0" err="1">
                <a:latin typeface="+mj-lt"/>
              </a:rPr>
              <a:t>MongoDB</a:t>
            </a:r>
            <a:r>
              <a:rPr lang="en-US" dirty="0">
                <a:latin typeface="+mj-lt"/>
              </a:rPr>
              <a:t>. The following block initializes </a:t>
            </a:r>
            <a:r>
              <a:rPr lang="en-US" dirty="0" err="1">
                <a:latin typeface="+mj-lt"/>
              </a:rPr>
              <a:t>dataprocessor</a:t>
            </a:r>
            <a:r>
              <a:rPr lang="en-US" dirty="0">
                <a:latin typeface="+mj-lt"/>
              </a:rPr>
              <a:t> and switches it to the mode of simple POST sending. From now on, each time when the data in the scheduler changes, </a:t>
            </a:r>
            <a:r>
              <a:rPr lang="en-US" dirty="0" err="1">
                <a:latin typeface="+mj-lt"/>
              </a:rPr>
              <a:t>dataprocessor</a:t>
            </a:r>
            <a:r>
              <a:rPr lang="en-US" dirty="0">
                <a:latin typeface="+mj-lt"/>
              </a:rPr>
              <a:t> will call “/data” </a:t>
            </a:r>
            <a:r>
              <a:rPr lang="en-US" dirty="0" err="1">
                <a:latin typeface="+mj-lt"/>
              </a:rPr>
              <a:t>url</a:t>
            </a:r>
            <a:r>
              <a:rPr lang="en-US" dirty="0">
                <a:latin typeface="+mj-lt"/>
              </a:rPr>
              <a:t> and will pass all the properties of the changed event.</a:t>
            </a:r>
          </a:p>
          <a:p>
            <a:endParaRPr lang="en-US" dirty="0">
              <a:latin typeface="+mj-lt"/>
            </a:endParaRPr>
          </a:p>
        </p:txBody>
      </p:sp>
    </p:spTree>
    <p:extLst>
      <p:ext uri="{BB962C8B-B14F-4D97-AF65-F5344CB8AC3E}">
        <p14:creationId xmlns:p14="http://schemas.microsoft.com/office/powerpoint/2010/main" val="396579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11579" y="420638"/>
            <a:ext cx="4265186" cy="2139553"/>
          </a:xfrm>
        </p:spPr>
        <p:txBody>
          <a:bodyPr>
            <a:noAutofit/>
          </a:bodyPr>
          <a:lstStyle/>
          <a:p>
            <a:r>
              <a:rPr lang="en-US" dirty="0">
                <a:latin typeface="+mj-lt"/>
              </a:rPr>
              <a:t>Let’s now go over to the server code and add one more handler to app.js:</a:t>
            </a:r>
          </a:p>
          <a:p>
            <a:endParaRPr lang="en-US" dirty="0">
              <a:latin typeface="+mj-lt"/>
            </a:endParaRPr>
          </a:p>
          <a:p>
            <a:r>
              <a:rPr lang="en-US" dirty="0" err="1">
                <a:latin typeface="+mj-lt"/>
              </a:rPr>
              <a:t>app.post</a:t>
            </a:r>
            <a:r>
              <a:rPr lang="en-US" dirty="0">
                <a:latin typeface="+mj-lt"/>
              </a:rPr>
              <a:t>('/data', function(</a:t>
            </a:r>
            <a:r>
              <a:rPr lang="en-US" dirty="0" err="1">
                <a:latin typeface="+mj-lt"/>
              </a:rPr>
              <a:t>req</a:t>
            </a:r>
            <a:r>
              <a:rPr lang="en-US" dirty="0">
                <a:latin typeface="+mj-lt"/>
              </a:rPr>
              <a:t>, res){</a:t>
            </a:r>
          </a:p>
          <a:p>
            <a:r>
              <a:rPr lang="en-US" dirty="0">
                <a:latin typeface="+mj-lt"/>
              </a:rPr>
              <a:t>    </a:t>
            </a:r>
            <a:r>
              <a:rPr lang="en-US" dirty="0" err="1">
                <a:latin typeface="+mj-lt"/>
              </a:rPr>
              <a:t>var</a:t>
            </a:r>
            <a:r>
              <a:rPr lang="en-US" dirty="0">
                <a:latin typeface="+mj-lt"/>
              </a:rPr>
              <a:t> data = </a:t>
            </a:r>
            <a:r>
              <a:rPr lang="en-US" dirty="0" err="1">
                <a:latin typeface="+mj-lt"/>
              </a:rPr>
              <a:t>req.body</a:t>
            </a:r>
            <a:r>
              <a:rPr lang="en-US" dirty="0">
                <a:latin typeface="+mj-lt"/>
              </a:rPr>
              <a:t>;</a:t>
            </a:r>
          </a:p>
          <a:p>
            <a:endParaRPr lang="en-US" dirty="0">
              <a:latin typeface="+mj-lt"/>
            </a:endParaRPr>
          </a:p>
          <a:p>
            <a:r>
              <a:rPr lang="en-US" dirty="0">
                <a:latin typeface="+mj-lt"/>
              </a:rPr>
              <a:t>    //get operation type</a:t>
            </a:r>
          </a:p>
          <a:p>
            <a:r>
              <a:rPr lang="en-US" dirty="0">
                <a:latin typeface="+mj-lt"/>
              </a:rPr>
              <a:t>    </a:t>
            </a:r>
            <a:r>
              <a:rPr lang="en-US" dirty="0" err="1">
                <a:latin typeface="+mj-lt"/>
              </a:rPr>
              <a:t>var</a:t>
            </a:r>
            <a:r>
              <a:rPr lang="en-US" dirty="0">
                <a:latin typeface="+mj-lt"/>
              </a:rPr>
              <a:t> mode = data["!</a:t>
            </a:r>
            <a:r>
              <a:rPr lang="en-US" dirty="0" err="1">
                <a:latin typeface="+mj-lt"/>
              </a:rPr>
              <a:t>nativeeditor_status</a:t>
            </a:r>
            <a:r>
              <a:rPr lang="en-US" dirty="0">
                <a:latin typeface="+mj-lt"/>
              </a:rPr>
              <a:t>"];</a:t>
            </a:r>
          </a:p>
          <a:p>
            <a:r>
              <a:rPr lang="en-US" dirty="0">
                <a:latin typeface="+mj-lt"/>
              </a:rPr>
              <a:t>    //get id of record</a:t>
            </a:r>
          </a:p>
          <a:p>
            <a:r>
              <a:rPr lang="en-US" dirty="0">
                <a:latin typeface="+mj-lt"/>
              </a:rPr>
              <a:t>    </a:t>
            </a:r>
            <a:r>
              <a:rPr lang="en-US" dirty="0" err="1">
                <a:latin typeface="+mj-lt"/>
              </a:rPr>
              <a:t>var</a:t>
            </a:r>
            <a:r>
              <a:rPr lang="en-US" dirty="0">
                <a:latin typeface="+mj-lt"/>
              </a:rPr>
              <a:t> </a:t>
            </a:r>
            <a:r>
              <a:rPr lang="en-US" dirty="0" err="1">
                <a:latin typeface="+mj-lt"/>
              </a:rPr>
              <a:t>sid</a:t>
            </a:r>
            <a:r>
              <a:rPr lang="en-US" dirty="0">
                <a:latin typeface="+mj-lt"/>
              </a:rPr>
              <a:t> = data.id;</a:t>
            </a:r>
          </a:p>
          <a:p>
            <a:r>
              <a:rPr lang="en-US" dirty="0">
                <a:latin typeface="+mj-lt"/>
              </a:rPr>
              <a:t>    </a:t>
            </a:r>
            <a:r>
              <a:rPr lang="en-US" dirty="0" err="1">
                <a:latin typeface="+mj-lt"/>
              </a:rPr>
              <a:t>var</a:t>
            </a:r>
            <a:r>
              <a:rPr lang="en-US" dirty="0">
                <a:latin typeface="+mj-lt"/>
              </a:rPr>
              <a:t> </a:t>
            </a:r>
            <a:r>
              <a:rPr lang="en-US" dirty="0" err="1">
                <a:latin typeface="+mj-lt"/>
              </a:rPr>
              <a:t>tid</a:t>
            </a:r>
            <a:r>
              <a:rPr lang="en-US" dirty="0">
                <a:latin typeface="+mj-lt"/>
              </a:rPr>
              <a:t> = </a:t>
            </a:r>
            <a:r>
              <a:rPr lang="en-US" dirty="0" err="1">
                <a:latin typeface="+mj-lt"/>
              </a:rPr>
              <a:t>sid</a:t>
            </a:r>
            <a:r>
              <a:rPr lang="en-US" dirty="0">
                <a:latin typeface="+mj-lt"/>
              </a:rPr>
              <a:t>;</a:t>
            </a:r>
          </a:p>
          <a:p>
            <a:endParaRPr lang="en-US" dirty="0">
              <a:latin typeface="+mj-lt"/>
            </a:endParaRPr>
          </a:p>
          <a:p>
            <a:r>
              <a:rPr lang="en-US" dirty="0">
                <a:latin typeface="+mj-lt"/>
              </a:rPr>
              <a:t>    //remove properties which we do not want to save in DB</a:t>
            </a:r>
          </a:p>
          <a:p>
            <a:r>
              <a:rPr lang="en-US" dirty="0">
                <a:latin typeface="+mj-lt"/>
              </a:rPr>
              <a:t>    delete data.id;</a:t>
            </a:r>
          </a:p>
          <a:p>
            <a:r>
              <a:rPr lang="en-US" dirty="0">
                <a:latin typeface="+mj-lt"/>
              </a:rPr>
              <a:t>    delete data["!</a:t>
            </a:r>
            <a:r>
              <a:rPr lang="en-US" dirty="0" err="1">
                <a:latin typeface="+mj-lt"/>
              </a:rPr>
              <a:t>nativeeditor_status</a:t>
            </a:r>
            <a:r>
              <a:rPr lang="en-US" dirty="0">
                <a:latin typeface="+mj-lt"/>
              </a:rPr>
              <a:t>"];</a:t>
            </a:r>
          </a:p>
          <a:p>
            <a:endParaRPr lang="en-US" dirty="0">
              <a:latin typeface="+mj-lt"/>
            </a:endParaRPr>
          </a:p>
          <a:p>
            <a:endParaRPr lang="en-US" dirty="0">
              <a:latin typeface="+mj-lt"/>
            </a:endParaRPr>
          </a:p>
          <a:p>
            <a:r>
              <a:rPr lang="en-US" dirty="0">
                <a:latin typeface="+mj-lt"/>
              </a:rPr>
              <a:t>    //output confirmation response</a:t>
            </a:r>
          </a:p>
          <a:p>
            <a:r>
              <a:rPr lang="en-US" dirty="0">
                <a:latin typeface="+mj-lt"/>
              </a:rPr>
              <a:t>    function </a:t>
            </a:r>
            <a:r>
              <a:rPr lang="en-US" dirty="0" err="1">
                <a:latin typeface="+mj-lt"/>
              </a:rPr>
              <a:t>update_response</a:t>
            </a:r>
            <a:r>
              <a:rPr lang="en-US" dirty="0">
                <a:latin typeface="+mj-lt"/>
              </a:rPr>
              <a:t>(err, result){</a:t>
            </a:r>
          </a:p>
          <a:p>
            <a:r>
              <a:rPr lang="en-US" dirty="0">
                <a:latin typeface="+mj-lt"/>
              </a:rPr>
              <a:t>        if (err)</a:t>
            </a:r>
          </a:p>
        </p:txBody>
      </p:sp>
    </p:spTree>
    <p:extLst>
      <p:ext uri="{BB962C8B-B14F-4D97-AF65-F5344CB8AC3E}">
        <p14:creationId xmlns:p14="http://schemas.microsoft.com/office/powerpoint/2010/main" val="72583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11579" y="209622"/>
            <a:ext cx="4265186" cy="2139553"/>
          </a:xfrm>
        </p:spPr>
        <p:txBody>
          <a:bodyPr>
            <a:noAutofit/>
          </a:bodyPr>
          <a:lstStyle/>
          <a:p>
            <a:r>
              <a:rPr lang="en-US" dirty="0">
                <a:latin typeface="+mj-lt"/>
              </a:rPr>
              <a:t> mode = "error";</a:t>
            </a:r>
          </a:p>
          <a:p>
            <a:r>
              <a:rPr lang="en-US" dirty="0">
                <a:latin typeface="+mj-lt"/>
              </a:rPr>
              <a:t>        else if (mode == "inserted")</a:t>
            </a:r>
          </a:p>
          <a:p>
            <a:r>
              <a:rPr lang="en-US" dirty="0">
                <a:latin typeface="+mj-lt"/>
              </a:rPr>
              <a:t>            </a:t>
            </a:r>
            <a:r>
              <a:rPr lang="en-US" dirty="0" err="1">
                <a:latin typeface="+mj-lt"/>
              </a:rPr>
              <a:t>tid</a:t>
            </a:r>
            <a:r>
              <a:rPr lang="en-US" dirty="0">
                <a:latin typeface="+mj-lt"/>
              </a:rPr>
              <a:t> = </a:t>
            </a:r>
            <a:r>
              <a:rPr lang="en-US" dirty="0" err="1">
                <a:latin typeface="+mj-lt"/>
              </a:rPr>
              <a:t>data._id</a:t>
            </a:r>
            <a:r>
              <a:rPr lang="en-US" dirty="0">
                <a:latin typeface="+mj-lt"/>
              </a:rPr>
              <a:t>;</a:t>
            </a:r>
          </a:p>
          <a:p>
            <a:endParaRPr lang="en-US" dirty="0">
              <a:latin typeface="+mj-lt"/>
            </a:endParaRPr>
          </a:p>
          <a:p>
            <a:r>
              <a:rPr lang="en-US" dirty="0">
                <a:latin typeface="+mj-lt"/>
              </a:rPr>
              <a:t>        </a:t>
            </a:r>
            <a:r>
              <a:rPr lang="en-US" dirty="0" err="1">
                <a:latin typeface="+mj-lt"/>
              </a:rPr>
              <a:t>res.setHeader</a:t>
            </a:r>
            <a:r>
              <a:rPr lang="en-US" dirty="0">
                <a:latin typeface="+mj-lt"/>
              </a:rPr>
              <a:t>("Content-</a:t>
            </a:r>
            <a:r>
              <a:rPr lang="en-US" dirty="0" err="1">
                <a:latin typeface="+mj-lt"/>
              </a:rPr>
              <a:t>Type","application</a:t>
            </a:r>
            <a:r>
              <a:rPr lang="en-US" dirty="0">
                <a:latin typeface="+mj-lt"/>
              </a:rPr>
              <a:t>/</a:t>
            </a:r>
            <a:r>
              <a:rPr lang="en-US" dirty="0" err="1">
                <a:latin typeface="+mj-lt"/>
              </a:rPr>
              <a:t>json</a:t>
            </a:r>
            <a:r>
              <a:rPr lang="en-US" dirty="0">
                <a:latin typeface="+mj-lt"/>
              </a:rPr>
              <a:t>");</a:t>
            </a:r>
          </a:p>
          <a:p>
            <a:r>
              <a:rPr lang="en-US" dirty="0">
                <a:latin typeface="+mj-lt"/>
              </a:rPr>
              <a:t>        </a:t>
            </a:r>
            <a:r>
              <a:rPr lang="en-US" dirty="0" err="1">
                <a:latin typeface="+mj-lt"/>
              </a:rPr>
              <a:t>res.send</a:t>
            </a:r>
            <a:r>
              <a:rPr lang="en-US" dirty="0">
                <a:latin typeface="+mj-lt"/>
              </a:rPr>
              <a:t>({action: mode, </a:t>
            </a:r>
            <a:r>
              <a:rPr lang="en-US" dirty="0" err="1">
                <a:latin typeface="+mj-lt"/>
              </a:rPr>
              <a:t>sid</a:t>
            </a:r>
            <a:r>
              <a:rPr lang="en-US" dirty="0">
                <a:latin typeface="+mj-lt"/>
              </a:rPr>
              <a:t>: </a:t>
            </a:r>
            <a:r>
              <a:rPr lang="en-US" dirty="0" err="1">
                <a:latin typeface="+mj-lt"/>
              </a:rPr>
              <a:t>sid</a:t>
            </a:r>
            <a:r>
              <a:rPr lang="en-US" dirty="0">
                <a:latin typeface="+mj-lt"/>
              </a:rPr>
              <a:t>, </a:t>
            </a:r>
            <a:r>
              <a:rPr lang="en-US" dirty="0" err="1">
                <a:latin typeface="+mj-lt"/>
              </a:rPr>
              <a:t>tid</a:t>
            </a:r>
            <a:r>
              <a:rPr lang="en-US" dirty="0">
                <a:latin typeface="+mj-lt"/>
              </a:rPr>
              <a:t>: </a:t>
            </a:r>
            <a:r>
              <a:rPr lang="en-US" dirty="0" err="1">
                <a:latin typeface="+mj-lt"/>
              </a:rPr>
              <a:t>tid</a:t>
            </a:r>
            <a:r>
              <a:rPr lang="en-US" dirty="0">
                <a:latin typeface="+mj-lt"/>
              </a:rPr>
              <a:t>});</a:t>
            </a:r>
          </a:p>
          <a:p>
            <a:endParaRPr lang="en-US" dirty="0">
              <a:latin typeface="+mj-lt"/>
            </a:endParaRPr>
          </a:p>
          <a:p>
            <a:r>
              <a:rPr lang="en-US" dirty="0">
                <a:latin typeface="+mj-lt"/>
              </a:rPr>
              <a:t>    }</a:t>
            </a:r>
          </a:p>
          <a:p>
            <a:endParaRPr lang="en-US" dirty="0">
              <a:latin typeface="+mj-lt"/>
            </a:endParaRPr>
          </a:p>
          <a:p>
            <a:r>
              <a:rPr lang="en-US" dirty="0">
                <a:latin typeface="+mj-lt"/>
              </a:rPr>
              <a:t>    //run </a:t>
            </a:r>
            <a:r>
              <a:rPr lang="en-US" dirty="0" err="1">
                <a:latin typeface="+mj-lt"/>
              </a:rPr>
              <a:t>db</a:t>
            </a:r>
            <a:r>
              <a:rPr lang="en-US" dirty="0">
                <a:latin typeface="+mj-lt"/>
              </a:rPr>
              <a:t> operation</a:t>
            </a:r>
          </a:p>
          <a:p>
            <a:r>
              <a:rPr lang="en-US" dirty="0">
                <a:latin typeface="+mj-lt"/>
              </a:rPr>
              <a:t>    if (mode == "updated")</a:t>
            </a:r>
          </a:p>
          <a:p>
            <a:r>
              <a:rPr lang="en-US" dirty="0">
                <a:latin typeface="+mj-lt"/>
              </a:rPr>
              <a:t>        </a:t>
            </a:r>
            <a:r>
              <a:rPr lang="en-US" dirty="0" err="1">
                <a:latin typeface="+mj-lt"/>
              </a:rPr>
              <a:t>db.event.updateById</a:t>
            </a:r>
            <a:r>
              <a:rPr lang="en-US" dirty="0">
                <a:latin typeface="+mj-lt"/>
              </a:rPr>
              <a:t>( </a:t>
            </a:r>
            <a:r>
              <a:rPr lang="en-US" dirty="0" err="1">
                <a:latin typeface="+mj-lt"/>
              </a:rPr>
              <a:t>sid</a:t>
            </a:r>
            <a:r>
              <a:rPr lang="en-US" dirty="0">
                <a:latin typeface="+mj-lt"/>
              </a:rPr>
              <a:t>, data, </a:t>
            </a:r>
            <a:r>
              <a:rPr lang="en-US" dirty="0" err="1">
                <a:latin typeface="+mj-lt"/>
              </a:rPr>
              <a:t>update_response</a:t>
            </a:r>
            <a:r>
              <a:rPr lang="en-US" dirty="0">
                <a:latin typeface="+mj-lt"/>
              </a:rPr>
              <a:t>);</a:t>
            </a:r>
          </a:p>
          <a:p>
            <a:r>
              <a:rPr lang="en-US" dirty="0">
                <a:latin typeface="+mj-lt"/>
              </a:rPr>
              <a:t>    else if (mode == "inserted")</a:t>
            </a:r>
          </a:p>
          <a:p>
            <a:r>
              <a:rPr lang="en-US" dirty="0">
                <a:latin typeface="+mj-lt"/>
              </a:rPr>
              <a:t>        </a:t>
            </a:r>
            <a:r>
              <a:rPr lang="en-US" dirty="0" err="1">
                <a:latin typeface="+mj-lt"/>
              </a:rPr>
              <a:t>db.event.insert</a:t>
            </a:r>
            <a:r>
              <a:rPr lang="en-US" dirty="0">
                <a:latin typeface="+mj-lt"/>
              </a:rPr>
              <a:t>(data, </a:t>
            </a:r>
            <a:r>
              <a:rPr lang="en-US" dirty="0" err="1">
                <a:latin typeface="+mj-lt"/>
              </a:rPr>
              <a:t>update_response</a:t>
            </a:r>
            <a:r>
              <a:rPr lang="en-US" dirty="0">
                <a:latin typeface="+mj-lt"/>
              </a:rPr>
              <a:t>);</a:t>
            </a:r>
          </a:p>
          <a:p>
            <a:r>
              <a:rPr lang="en-US" dirty="0">
                <a:latin typeface="+mj-lt"/>
              </a:rPr>
              <a:t>    else if (mode == "deleted")</a:t>
            </a:r>
          </a:p>
          <a:p>
            <a:r>
              <a:rPr lang="en-US" dirty="0">
                <a:latin typeface="+mj-lt"/>
              </a:rPr>
              <a:t>        </a:t>
            </a:r>
            <a:r>
              <a:rPr lang="en-US" dirty="0" err="1">
                <a:latin typeface="+mj-lt"/>
              </a:rPr>
              <a:t>db.event.removeById</a:t>
            </a:r>
            <a:r>
              <a:rPr lang="en-US" dirty="0">
                <a:latin typeface="+mj-lt"/>
              </a:rPr>
              <a:t>( </a:t>
            </a:r>
            <a:r>
              <a:rPr lang="en-US" dirty="0" err="1">
                <a:latin typeface="+mj-lt"/>
              </a:rPr>
              <a:t>sid</a:t>
            </a:r>
            <a:r>
              <a:rPr lang="en-US" dirty="0">
                <a:latin typeface="+mj-lt"/>
              </a:rPr>
              <a:t>, </a:t>
            </a:r>
            <a:r>
              <a:rPr lang="en-US" dirty="0" err="1">
                <a:latin typeface="+mj-lt"/>
              </a:rPr>
              <a:t>update_response</a:t>
            </a:r>
            <a:r>
              <a:rPr lang="en-US" dirty="0">
                <a:latin typeface="+mj-lt"/>
              </a:rPr>
              <a:t>);</a:t>
            </a:r>
          </a:p>
          <a:p>
            <a:r>
              <a:rPr lang="en-US" dirty="0">
                <a:latin typeface="+mj-lt"/>
              </a:rPr>
              <a:t>    else</a:t>
            </a:r>
          </a:p>
          <a:p>
            <a:r>
              <a:rPr lang="en-US" dirty="0">
                <a:latin typeface="+mj-lt"/>
              </a:rPr>
              <a:t>        </a:t>
            </a:r>
            <a:r>
              <a:rPr lang="en-US" dirty="0" err="1">
                <a:latin typeface="+mj-lt"/>
              </a:rPr>
              <a:t>res.send</a:t>
            </a:r>
            <a:r>
              <a:rPr lang="en-US" dirty="0">
                <a:latin typeface="+mj-lt"/>
              </a:rPr>
              <a:t>("Not supported operation");</a:t>
            </a:r>
          </a:p>
          <a:p>
            <a:r>
              <a:rPr lang="en-US" dirty="0">
                <a:latin typeface="+mj-lt"/>
              </a:rPr>
              <a:t>});</a:t>
            </a:r>
          </a:p>
          <a:p>
            <a:endParaRPr lang="en-US" dirty="0">
              <a:latin typeface="+mj-lt"/>
            </a:endParaRPr>
          </a:p>
        </p:txBody>
      </p:sp>
    </p:spTree>
    <p:extLst>
      <p:ext uri="{BB962C8B-B14F-4D97-AF65-F5344CB8AC3E}">
        <p14:creationId xmlns:p14="http://schemas.microsoft.com/office/powerpoint/2010/main" val="1157168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 Placeholder 1"/>
          <p:cNvSpPr>
            <a:spLocks noGrp="1" noEditPoints="1"/>
          </p:cNvSpPr>
          <p:nvPr>
            <p:ph type="body" idx="1"/>
          </p:nvPr>
        </p:nvSpPr>
        <p:spPr/>
        <p:txBody>
          <a:bodyPr/>
          <a:lstStyle/>
          <a:p>
            <a:r>
              <a:rPr lang="en-US" dirty="0"/>
              <a:t>Lorem ipsum</a:t>
            </a:r>
          </a:p>
        </p:txBody>
      </p:sp>
      <p:sp>
        <p:nvSpPr>
          <p:cNvPr id="3" name="TextBox 2">
            <a:extLst>
              <a:ext uri="{FF2B5EF4-FFF2-40B4-BE49-F238E27FC236}">
                <a16:creationId xmlns:a16="http://schemas.microsoft.com/office/drawing/2014/main" id="{25D25BED-2674-E44D-A936-E21E3B379BDB}"/>
              </a:ext>
            </a:extLst>
          </p:cNvPr>
          <p:cNvSpPr txBox="1"/>
          <p:nvPr/>
        </p:nvSpPr>
        <p:spPr>
          <a:xfrm>
            <a:off x="4227969" y="1520983"/>
            <a:ext cx="2272420" cy="1384995"/>
          </a:xfrm>
          <a:prstGeom prst="rect">
            <a:avLst/>
          </a:prstGeom>
          <a:noFill/>
        </p:spPr>
        <p:txBody>
          <a:bodyPr wrap="square" rtlCol="0">
            <a:spAutoFit/>
          </a:bodyPr>
          <a:lstStyle/>
          <a:p>
            <a:pPr algn="l"/>
            <a:r>
              <a:rPr lang="en-US"/>
              <a:t>https://github.com/AmmapalleMahesh/calender-scheduler/blob/d177995961fdb440b030b4cea602bd5dede5f4ef/2115a95-Task%203.pptx</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Google Shape;234;p49"/>
          <p:cNvPicPr preferRelativeResize="0">
            <a:picLocks/>
          </p:cNvPicPr>
          <p:nvPr/>
        </p:nvPicPr>
        <p:blipFill>
          <a:blip r:embed="rId3">
            <a:alphaModFix/>
          </a:blip>
          <a:srcRect/>
          <a:stretch>
            <a:fillRect/>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2000" dirty="0">
                <a:solidFill>
                  <a:srgbClr val="1D2125"/>
                </a:solidFill>
                <a:latin typeface="-apple-system"/>
              </a:rPr>
              <a:t>Back-end Development</a:t>
            </a:r>
            <a:br>
              <a:rPr lang="en-US" sz="2000" b="1" i="0" dirty="0">
                <a:solidFill>
                  <a:srgbClr val="1D2125"/>
                </a:solidFill>
                <a:effectLst/>
                <a:latin typeface="-apple-system"/>
              </a:rPr>
            </a:br>
            <a:endParaRPr sz="1829" dirty="0">
              <a:solidFill>
                <a:schemeClr val="lt2"/>
              </a:solidFill>
              <a:latin typeface="EB Garamond"/>
              <a:ea typeface="EB Garamond"/>
              <a:cs typeface="EB Garamond"/>
              <a:sym typeface="EB Garamond"/>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221319303"/>
              </p:ext>
            </p:extLst>
          </p:nvPr>
        </p:nvGraphicFramePr>
        <p:xfrm>
          <a:off x="144711" y="1488073"/>
          <a:ext cx="4279525" cy="2438220"/>
        </p:xfrm>
        <a:graphic>
          <a:graphicData uri="http://schemas.openxmlformats.org/drawingml/2006/table">
            <a:tbl>
              <a:tblPr>
                <a:noFill/>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800" b="1" i="0" dirty="0">
                          <a:solidFill>
                            <a:schemeClr val="bg1"/>
                          </a:solidFill>
                          <a:effectLst/>
                          <a:latin typeface="EB Garamond" pitchFamily="2" charset="0"/>
                        </a:rPr>
                        <a:t>2115a915</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err="1">
                          <a:solidFill>
                            <a:schemeClr val="bg1"/>
                          </a:solidFill>
                        </a:rPr>
                        <a:t>Neeraj</a:t>
                      </a:r>
                      <a:r>
                        <a:rPr lang="en-US" b="1" baseline="0" dirty="0">
                          <a:solidFill>
                            <a:schemeClr val="bg1"/>
                          </a:solidFill>
                        </a:rPr>
                        <a:t> B</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b="1" dirty="0">
                          <a:solidFill>
                            <a:schemeClr val="bg1"/>
                          </a:solidFill>
                        </a:rPr>
                        <a:t>2115a95</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Mahesh</a:t>
                      </a:r>
                      <a:r>
                        <a:rPr lang="en-US" b="1" baseline="0" dirty="0">
                          <a:solidFill>
                            <a:schemeClr val="bg1"/>
                          </a:solidFill>
                        </a:rPr>
                        <a:t> A</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IN" b="1" dirty="0">
                          <a:solidFill>
                            <a:schemeClr val="bg1"/>
                          </a:solidFill>
                        </a:rPr>
                        <a:t>2115a914</a:t>
                      </a:r>
                      <a:endParaRPr lang="en-GB"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err="1">
                          <a:solidFill>
                            <a:schemeClr val="bg1"/>
                          </a:solidFill>
                        </a:rPr>
                        <a:t>Mohith</a:t>
                      </a:r>
                      <a:r>
                        <a:rPr lang="en-US" b="1" baseline="0" dirty="0">
                          <a:solidFill>
                            <a:schemeClr val="bg1"/>
                          </a:solidFill>
                        </a:rPr>
                        <a:t> C</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b="1" dirty="0">
                        <a:solidFill>
                          <a:schemeClr val="bg1"/>
                        </a:solidFill>
                      </a:endParaRPr>
                    </a:p>
                  </a:txBody>
                  <a:tcPr marL="91425" marR="91425" marT="91425" marB="91425"/>
                </a:tc>
                <a:tc>
                  <a:txBody>
                    <a:bodyPr/>
                    <a:lstStyle/>
                    <a:p>
                      <a:pPr marL="0" lvl="0" indent="0" algn="l" rtl="0">
                        <a:spcBef>
                          <a:spcPts val="0"/>
                        </a:spcBef>
                        <a:spcAft>
                          <a:spcPts val="0"/>
                        </a:spcAft>
                        <a:buNone/>
                      </a:pPr>
                      <a:endParaRPr lang="zh-CN" altLang="en-US" b="1" dirty="0">
                        <a:solidFill>
                          <a:schemeClr val="bg1"/>
                        </a:solidFill>
                      </a:endParaRPr>
                    </a:p>
                  </a:txBody>
                  <a:tcPr marL="91425" marR="91425" marT="91425" marB="91425"/>
                </a:tc>
                <a:tc>
                  <a:txBody>
                    <a:bodyPr/>
                    <a:lstStyle/>
                    <a:p>
                      <a:pPr marL="0" lvl="0" indent="0" algn="l" rtl="0">
                        <a:spcBef>
                          <a:spcPts val="0"/>
                        </a:spcBef>
                        <a:spcAft>
                          <a:spcPts val="0"/>
                        </a:spcAft>
                        <a:buNone/>
                      </a:pPr>
                      <a:endParaRPr b="1"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0142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ext Placeholder 2"/>
          <p:cNvSpPr>
            <a:spLocks noGrp="1" noEditPoints="1"/>
          </p:cNvSpPr>
          <p:nvPr>
            <p:ph type="body" sz="quarter" idx="13"/>
          </p:nvPr>
        </p:nvSpPr>
        <p:spPr>
          <a:xfrm>
            <a:off x="96254" y="561475"/>
            <a:ext cx="4555958" cy="4082714"/>
          </a:xfrm>
        </p:spPr>
        <p:txBody>
          <a:bodyPr/>
          <a:lstStyle/>
          <a:p>
            <a:pPr>
              <a:lnSpc>
                <a:spcPct val="115000"/>
              </a:lnSpc>
              <a:spcAft>
                <a:spcPts val="10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INTRODUCTION: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650"/>
              </a:lnSpc>
              <a:spcAft>
                <a:spcPts val="1875"/>
              </a:spcAft>
            </a:pPr>
            <a:r>
              <a:rPr lang="en-US" sz="1600" b="1" dirty="0">
                <a:solidFill>
                  <a:schemeClr val="accent6"/>
                </a:solidFill>
                <a:effectLst/>
                <a:latin typeface="Agency FB" panose="020B0503020202020204" pitchFamily="34" charset="0"/>
                <a:ea typeface="Times New Roman" panose="02020603050405020304" pitchFamily="18" charset="0"/>
              </a:rPr>
              <a:t>          In this task ,we are going to develop the backend and connect with  MongoDB database.</a:t>
            </a:r>
            <a:endParaRPr lang="en-IN" sz="1600" dirty="0">
              <a:solidFill>
                <a:schemeClr val="accent6"/>
              </a:solidFill>
              <a:effectLst/>
              <a:latin typeface="Agency FB" panose="020B0503020202020204" pitchFamily="34" charset="0"/>
              <a:ea typeface="Times New Roman" panose="02020603050405020304" pitchFamily="18" charset="0"/>
            </a:endParaRPr>
          </a:p>
          <a:p>
            <a:pPr>
              <a:lnSpc>
                <a:spcPts val="1650"/>
              </a:lnSpc>
              <a:spcAft>
                <a:spcPts val="1875"/>
              </a:spcAft>
            </a:pPr>
            <a:r>
              <a:rPr lang="en-US" sz="1600" b="1" dirty="0">
                <a:solidFill>
                  <a:schemeClr val="accent6"/>
                </a:solidFill>
                <a:effectLst/>
                <a:latin typeface="Agency FB" panose="020B0503020202020204" pitchFamily="34" charset="0"/>
                <a:ea typeface="Times New Roman" panose="02020603050405020304" pitchFamily="18" charset="0"/>
              </a:rPr>
              <a:t>          </a:t>
            </a:r>
            <a:r>
              <a:rPr lang="en-US" sz="1600" b="1" dirty="0" err="1">
                <a:solidFill>
                  <a:schemeClr val="accent6"/>
                </a:solidFill>
                <a:effectLst/>
                <a:latin typeface="Agency FB" panose="020B0503020202020204" pitchFamily="34" charset="0"/>
                <a:ea typeface="Times New Roman" panose="02020603050405020304" pitchFamily="18" charset="0"/>
              </a:rPr>
              <a:t>First,</a:t>
            </a:r>
            <a:r>
              <a:rPr lang="en-US" sz="1600" b="1" spc="30" dirty="0" err="1">
                <a:solidFill>
                  <a:schemeClr val="accent6"/>
                </a:solidFill>
                <a:effectLst/>
                <a:latin typeface="Agency FB" panose="020B0503020202020204" pitchFamily="34" charset="0"/>
                <a:ea typeface="Times New Roman" panose="02020603050405020304" pitchFamily="18" charset="0"/>
              </a:rPr>
              <a:t>Back</a:t>
            </a:r>
            <a:r>
              <a:rPr lang="en-US" sz="1600" b="1" spc="30" dirty="0">
                <a:solidFill>
                  <a:schemeClr val="accent6"/>
                </a:solidFill>
                <a:effectLst/>
                <a:latin typeface="Agency FB" panose="020B0503020202020204" pitchFamily="34" charset="0"/>
                <a:ea typeface="Times New Roman" panose="02020603050405020304" pitchFamily="18" charset="0"/>
              </a:rPr>
              <a:t>-end development refers to the development of server side logic that powers websites and apps from behind the scenes. It includes all the code needed to build out the database, server, and application.</a:t>
            </a:r>
            <a:endParaRPr lang="en-IN" sz="1600" dirty="0">
              <a:solidFill>
                <a:schemeClr val="accent6"/>
              </a:solidFill>
              <a:effectLst/>
              <a:latin typeface="Agency FB" panose="020B0503020202020204" pitchFamily="34" charset="0"/>
              <a:ea typeface="Times New Roman" panose="02020603050405020304" pitchFamily="18" charset="0"/>
            </a:endParaRPr>
          </a:p>
          <a:p>
            <a:pPr>
              <a:lnSpc>
                <a:spcPts val="1650"/>
              </a:lnSpc>
              <a:spcAft>
                <a:spcPts val="1875"/>
              </a:spcAft>
            </a:pPr>
            <a:r>
              <a:rPr lang="en-US" sz="1600" b="1" spc="30" dirty="0">
                <a:solidFill>
                  <a:schemeClr val="accent6"/>
                </a:solidFill>
                <a:effectLst/>
                <a:latin typeface="Agency FB" panose="020B0503020202020204" pitchFamily="34" charset="0"/>
                <a:ea typeface="Times New Roman" panose="02020603050405020304" pitchFamily="18" charset="0"/>
              </a:rPr>
              <a:t>       Then,  MongoDB is a NoSQL database used to store large amount of data without any traditional relational database table. Instead of the rows and </a:t>
            </a:r>
            <a:r>
              <a:rPr lang="en-US" sz="1600" b="1" spc="30" dirty="0" err="1">
                <a:solidFill>
                  <a:schemeClr val="accent6"/>
                </a:solidFill>
                <a:effectLst/>
                <a:latin typeface="Agency FB" panose="020B0503020202020204" pitchFamily="34" charset="0"/>
                <a:ea typeface="Times New Roman" panose="02020603050405020304" pitchFamily="18" charset="0"/>
              </a:rPr>
              <a:t>coloumns</a:t>
            </a:r>
            <a:r>
              <a:rPr lang="en-US" sz="1600" b="1" spc="30" dirty="0">
                <a:solidFill>
                  <a:schemeClr val="accent6"/>
                </a:solidFill>
                <a:effectLst/>
                <a:latin typeface="Agency FB" panose="020B0503020202020204" pitchFamily="34" charset="0"/>
                <a:ea typeface="Times New Roman" panose="02020603050405020304" pitchFamily="18" charset="0"/>
              </a:rPr>
              <a:t> ,MongoDB used collections and documents to store the data.</a:t>
            </a:r>
            <a:endParaRPr lang="en-IN" sz="1600" dirty="0">
              <a:solidFill>
                <a:schemeClr val="accent6"/>
              </a:solidFill>
              <a:effectLst/>
              <a:latin typeface="Agency FB" panose="020B0503020202020204" pitchFamily="34" charset="0"/>
              <a:ea typeface="Times New Roman" panose="02020603050405020304" pitchFamily="18"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ext Placeholder 2"/>
          <p:cNvSpPr>
            <a:spLocks noGrp="1" noEditPoints="1"/>
          </p:cNvSpPr>
          <p:nvPr>
            <p:ph type="body" sz="quarter" idx="13"/>
          </p:nvPr>
        </p:nvSpPr>
        <p:spPr>
          <a:xfrm>
            <a:off x="144710" y="665748"/>
            <a:ext cx="4491457" cy="3954378"/>
          </a:xfrm>
        </p:spPr>
        <p:txBody>
          <a:bodyPr/>
          <a:lstStyle/>
          <a:p>
            <a:pPr>
              <a:lnSpc>
                <a:spcPct val="107000"/>
              </a:lnSpc>
              <a:spcAft>
                <a:spcPts val="800"/>
              </a:spcAft>
            </a:pPr>
            <a:r>
              <a:rPr lang="en-US" dirty="0">
                <a:latin typeface="Times New Roman" panose="02020603050405020304" pitchFamily="18" charset="0"/>
                <a:cs typeface="Times New Roman" panose="02020603050405020304" pitchFamily="18" charset="0"/>
              </a:rPr>
              <a:t>To connect the </a:t>
            </a:r>
            <a:r>
              <a:rPr lang="en-US" dirty="0" err="1">
                <a:latin typeface="Times New Roman" panose="02020603050405020304" pitchFamily="18" charset="0"/>
                <a:cs typeface="Times New Roman" panose="02020603050405020304" pitchFamily="18" charset="0"/>
              </a:rPr>
              <a:t>mangoDB</a:t>
            </a:r>
            <a:r>
              <a:rPr lang="en-US" dirty="0">
                <a:latin typeface="Times New Roman" panose="02020603050405020304" pitchFamily="18" charset="0"/>
                <a:cs typeface="Times New Roman" panose="02020603050405020304" pitchFamily="18" charset="0"/>
              </a:rPr>
              <a:t> database in node.js application, we have to download the LTS version of node </a:t>
            </a:r>
            <a:r>
              <a:rPr lang="en-US" dirty="0" err="1">
                <a:latin typeface="Times New Roman" panose="02020603050405020304" pitchFamily="18" charset="0"/>
                <a:cs typeface="Times New Roman" panose="02020603050405020304" pitchFamily="18" charset="0"/>
              </a:rPr>
              <a:t>js</a:t>
            </a:r>
            <a:r>
              <a:rPr lang="en-US" dirty="0">
                <a:latin typeface="Times New Roman" panose="02020603050405020304" pitchFamily="18" charset="0"/>
                <a:cs typeface="Times New Roman" panose="02020603050405020304" pitchFamily="18" charset="0"/>
              </a:rPr>
              <a:t> and install on your computer.</a:t>
            </a:r>
          </a:p>
          <a:p>
            <a:pPr>
              <a:lnSpc>
                <a:spcPct val="107000"/>
              </a:lnSpc>
              <a:spcAft>
                <a:spcPts val="800"/>
              </a:spcAft>
            </a:pPr>
            <a:r>
              <a:rPr lang="en-US" dirty="0">
                <a:latin typeface="Times New Roman" panose="02020603050405020304" pitchFamily="18" charset="0"/>
                <a:cs typeface="Times New Roman" panose="02020603050405020304" pitchFamily="18" charset="0"/>
              </a:rPr>
              <a:t>        After the installation ,we check node.js and </a:t>
            </a:r>
            <a:r>
              <a:rPr lang="en-US" dirty="0" err="1">
                <a:latin typeface="Times New Roman" panose="02020603050405020304" pitchFamily="18" charset="0"/>
                <a:cs typeface="Times New Roman" panose="02020603050405020304" pitchFamily="18" charset="0"/>
              </a:rPr>
              <a:t>npm</a:t>
            </a:r>
            <a:r>
              <a:rPr lang="en-US" dirty="0">
                <a:latin typeface="Times New Roman" panose="02020603050405020304" pitchFamily="18" charset="0"/>
                <a:cs typeface="Times New Roman" panose="02020603050405020304" pitchFamily="18" charset="0"/>
              </a:rPr>
              <a:t> version in our terminal mac or CDM .</a:t>
            </a:r>
          </a:p>
          <a:p>
            <a:pPr>
              <a:lnSpc>
                <a:spcPct val="107000"/>
              </a:lnSpc>
              <a:spcAft>
                <a:spcPts val="800"/>
              </a:spcAft>
            </a:pPr>
            <a:r>
              <a:rPr lang="en-US" dirty="0">
                <a:latin typeface="Times New Roman" panose="02020603050405020304" pitchFamily="18" charset="0"/>
                <a:cs typeface="Times New Roman" panose="02020603050405020304" pitchFamily="18" charset="0"/>
              </a:rPr>
              <a:t>        Using the  </a:t>
            </a:r>
            <a:r>
              <a:rPr lang="en-US" dirty="0" err="1">
                <a:latin typeface="Times New Roman" panose="02020603050405020304" pitchFamily="18" charset="0"/>
                <a:cs typeface="Times New Roman" panose="02020603050405020304" pitchFamily="18" charset="0"/>
              </a:rPr>
              <a:t>npm.init</a:t>
            </a:r>
            <a:r>
              <a:rPr lang="en-US" dirty="0">
                <a:latin typeface="Times New Roman" panose="02020603050405020304" pitchFamily="18" charset="0"/>
                <a:cs typeface="Times New Roman" panose="02020603050405020304" pitchFamily="18" charset="0"/>
              </a:rPr>
              <a:t> command , we can initialize the node.js. then, install  the node modules using the </a:t>
            </a:r>
            <a:r>
              <a:rPr lang="en-US" dirty="0" err="1">
                <a:latin typeface="Times New Roman" panose="02020603050405020304" pitchFamily="18" charset="0"/>
                <a:cs typeface="Times New Roman" panose="02020603050405020304" pitchFamily="18" charset="0"/>
              </a:rPr>
              <a:t>npm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express </a:t>
            </a:r>
            <a:r>
              <a:rPr lang="en-US" dirty="0" err="1">
                <a:latin typeface="Times New Roman" panose="02020603050405020304" pitchFamily="18" charset="0"/>
                <a:cs typeface="Times New Roman" panose="02020603050405020304" pitchFamily="18" charset="0"/>
              </a:rPr>
              <a:t>mongodb</a:t>
            </a:r>
            <a:r>
              <a:rPr lang="en-US" dirty="0">
                <a:latin typeface="Times New Roman" panose="02020603050405020304" pitchFamily="18" charset="0"/>
                <a:cs typeface="Times New Roman" panose="02020603050405020304" pitchFamily="18" charset="0"/>
              </a:rPr>
              <a:t> mongoose </a:t>
            </a:r>
            <a:r>
              <a:rPr lang="en-US" dirty="0" err="1">
                <a:latin typeface="Times New Roman" panose="02020603050405020304" pitchFamily="18" charset="0"/>
                <a:cs typeface="Times New Roman" panose="02020603050405020304" pitchFamily="18" charset="0"/>
              </a:rPr>
              <a:t>cors</a:t>
            </a:r>
            <a:r>
              <a:rPr lang="en-US" dirty="0">
                <a:latin typeface="Times New Roman" panose="02020603050405020304" pitchFamily="18" charset="0"/>
                <a:cs typeface="Times New Roman" panose="02020603050405020304" pitchFamily="18" charset="0"/>
              </a:rPr>
              <a:t> command.</a:t>
            </a:r>
          </a:p>
          <a:p>
            <a:pPr>
              <a:lnSpc>
                <a:spcPct val="107000"/>
              </a:lnSpc>
              <a:spcAft>
                <a:spcPts val="800"/>
              </a:spcAft>
            </a:pPr>
            <a:r>
              <a:rPr lang="en-US" dirty="0">
                <a:latin typeface="Times New Roman" panose="02020603050405020304" pitchFamily="18" charset="0"/>
                <a:cs typeface="Times New Roman" panose="02020603050405020304" pitchFamily="18" charset="0"/>
              </a:rPr>
              <a:t>        To run the  module index.js file, we can use  the command </a:t>
            </a:r>
            <a:r>
              <a:rPr lang="en-US" dirty="0" err="1">
                <a:latin typeface="Times New Roman" panose="02020603050405020304" pitchFamily="18" charset="0"/>
                <a:cs typeface="Times New Roman" panose="02020603050405020304" pitchFamily="18" charset="0"/>
              </a:rPr>
              <a:t>nodemon</a:t>
            </a:r>
            <a:r>
              <a:rPr lang="en-US" dirty="0">
                <a:latin typeface="Times New Roman" panose="02020603050405020304" pitchFamily="18" charset="0"/>
                <a:cs typeface="Times New Roman" panose="02020603050405020304" pitchFamily="18" charset="0"/>
              </a:rPr>
              <a:t> index.js.</a:t>
            </a:r>
          </a:p>
          <a:p>
            <a:pPr>
              <a:lnSpc>
                <a:spcPct val="107000"/>
              </a:lnSpc>
              <a:spcAft>
                <a:spcPts val="800"/>
              </a:spcAft>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262" y="504092"/>
            <a:ext cx="8549135" cy="4401205"/>
          </a:xfrm>
          <a:prstGeom prst="rect">
            <a:avLst/>
          </a:prstGeom>
          <a:noFill/>
        </p:spPr>
        <p:txBody>
          <a:bodyPr wrap="none" rtlCol="0">
            <a:spAutoFit/>
          </a:bodyPr>
          <a:lstStyle/>
          <a:p>
            <a:r>
              <a:rPr lang="en-US" dirty="0"/>
              <a:t>To start, let’s create a new directory, for example, ‘scheduler-node’, and install the necessary libraries into</a:t>
            </a:r>
          </a:p>
          <a:p>
            <a:r>
              <a:rPr lang="en-US" dirty="0"/>
              <a:t> it by running the next command:</a:t>
            </a:r>
          </a:p>
          <a:p>
            <a:endParaRPr lang="en-US" dirty="0"/>
          </a:p>
          <a:p>
            <a:r>
              <a:rPr lang="en-US" dirty="0" err="1"/>
              <a:t>mkdir</a:t>
            </a:r>
            <a:r>
              <a:rPr lang="en-US" dirty="0"/>
              <a:t> scheduler-node</a:t>
            </a:r>
          </a:p>
          <a:p>
            <a:r>
              <a:rPr lang="en-US" dirty="0"/>
              <a:t>cd scheduler-node</a:t>
            </a:r>
          </a:p>
          <a:p>
            <a:r>
              <a:rPr lang="en-US" dirty="0" err="1"/>
              <a:t>npm</a:t>
            </a:r>
            <a:r>
              <a:rPr lang="en-US" dirty="0"/>
              <a:t> install express --save</a:t>
            </a:r>
          </a:p>
          <a:p>
            <a:r>
              <a:rPr lang="en-US" dirty="0" err="1"/>
              <a:t>npm</a:t>
            </a:r>
            <a:r>
              <a:rPr lang="en-US" dirty="0"/>
              <a:t> install </a:t>
            </a:r>
            <a:r>
              <a:rPr lang="en-US" dirty="0" err="1"/>
              <a:t>mongodb</a:t>
            </a:r>
            <a:r>
              <a:rPr lang="en-US" dirty="0"/>
              <a:t>@"^2.0.0" --save</a:t>
            </a:r>
          </a:p>
          <a:p>
            <a:r>
              <a:rPr lang="en-US" dirty="0" err="1"/>
              <a:t>npm</a:t>
            </a:r>
            <a:r>
              <a:rPr lang="en-US" dirty="0"/>
              <a:t> install </a:t>
            </a:r>
            <a:r>
              <a:rPr lang="en-US" dirty="0" err="1"/>
              <a:t>mongoskin</a:t>
            </a:r>
            <a:r>
              <a:rPr lang="en-US" dirty="0"/>
              <a:t> –save</a:t>
            </a:r>
          </a:p>
          <a:p>
            <a:endParaRPr lang="en-US" dirty="0"/>
          </a:p>
          <a:p>
            <a:r>
              <a:rPr lang="en-US" dirty="0"/>
              <a:t>Then we create the base of our application – app.js file in the ‘scheduler-node’</a:t>
            </a:r>
          </a:p>
          <a:p>
            <a:r>
              <a:rPr lang="en-US" dirty="0"/>
              <a:t> directory – with the following content:</a:t>
            </a:r>
          </a:p>
          <a:p>
            <a:endParaRPr lang="en-US" dirty="0"/>
          </a:p>
          <a:p>
            <a:r>
              <a:rPr lang="en-US" dirty="0" err="1"/>
              <a:t>var</a:t>
            </a:r>
            <a:r>
              <a:rPr lang="en-US" dirty="0"/>
              <a:t> express = require('express');</a:t>
            </a:r>
          </a:p>
          <a:p>
            <a:r>
              <a:rPr lang="en-US" dirty="0" err="1"/>
              <a:t>var</a:t>
            </a:r>
            <a:r>
              <a:rPr lang="en-US" dirty="0"/>
              <a:t> path = require('path');</a:t>
            </a:r>
          </a:p>
          <a:p>
            <a:r>
              <a:rPr lang="en-US" dirty="0" err="1"/>
              <a:t>var</a:t>
            </a:r>
            <a:r>
              <a:rPr lang="en-US" dirty="0"/>
              <a:t> </a:t>
            </a:r>
            <a:r>
              <a:rPr lang="en-US" dirty="0" err="1"/>
              <a:t>bodyParser</a:t>
            </a:r>
            <a:r>
              <a:rPr lang="en-US" dirty="0"/>
              <a:t> = require("body-parser");</a:t>
            </a:r>
          </a:p>
          <a:p>
            <a:endParaRPr lang="en-US" dirty="0"/>
          </a:p>
          <a:p>
            <a:r>
              <a:rPr lang="en-US" dirty="0"/>
              <a:t>//connect to the </a:t>
            </a:r>
            <a:r>
              <a:rPr lang="en-US" dirty="0" err="1"/>
              <a:t>mongoDB</a:t>
            </a:r>
            <a:endParaRPr lang="en-US" dirty="0"/>
          </a:p>
          <a:p>
            <a:r>
              <a:rPr lang="en-US" dirty="0" err="1"/>
              <a:t>var</a:t>
            </a:r>
            <a:r>
              <a:rPr lang="en-US" dirty="0"/>
              <a:t> </a:t>
            </a:r>
            <a:r>
              <a:rPr lang="en-US" dirty="0" err="1"/>
              <a:t>db</a:t>
            </a:r>
            <a:r>
              <a:rPr lang="en-US" dirty="0"/>
              <a:t> = require('</a:t>
            </a:r>
            <a:r>
              <a:rPr lang="en-US" dirty="0" err="1"/>
              <a:t>mongoskin</a:t>
            </a:r>
            <a:r>
              <a:rPr lang="en-US" dirty="0"/>
              <a:t>').</a:t>
            </a:r>
            <a:r>
              <a:rPr lang="en-US" dirty="0" err="1"/>
              <a:t>db</a:t>
            </a:r>
            <a:r>
              <a:rPr lang="en-US" dirty="0"/>
              <a:t>("</a:t>
            </a:r>
            <a:r>
              <a:rPr lang="en-US" dirty="0" err="1"/>
              <a:t>mongodb</a:t>
            </a:r>
            <a:r>
              <a:rPr lang="en-US" dirty="0"/>
              <a:t>://</a:t>
            </a:r>
            <a:r>
              <a:rPr lang="en-US" dirty="0" err="1"/>
              <a:t>localhost</a:t>
            </a:r>
            <a:r>
              <a:rPr lang="en-US" dirty="0"/>
              <a:t>/</a:t>
            </a:r>
            <a:r>
              <a:rPr lang="en-US" dirty="0" err="1"/>
              <a:t>testdb</a:t>
            </a:r>
            <a:r>
              <a:rPr lang="en-US" dirty="0"/>
              <a:t>", { w: 0});</a:t>
            </a:r>
          </a:p>
          <a:p>
            <a:r>
              <a:rPr lang="en-US" dirty="0"/>
              <a:t>    </a:t>
            </a:r>
            <a:r>
              <a:rPr lang="en-US" dirty="0" err="1"/>
              <a:t>db.bind</a:t>
            </a:r>
            <a:r>
              <a:rPr lang="en-US" dirty="0"/>
              <a:t>('event');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94347" y="795776"/>
            <a:ext cx="4265186" cy="2139553"/>
          </a:xfrm>
        </p:spPr>
        <p:txBody>
          <a:bodyPr>
            <a:noAutofit/>
          </a:bodyPr>
          <a:lstStyle/>
          <a:p>
            <a:r>
              <a:rPr lang="en-US" dirty="0">
                <a:latin typeface="+mj-lt"/>
              </a:rPr>
              <a:t>//create express app, use public folder for static files</a:t>
            </a:r>
          </a:p>
          <a:p>
            <a:r>
              <a:rPr lang="en-US" dirty="0" err="1">
                <a:latin typeface="+mj-lt"/>
              </a:rPr>
              <a:t>var</a:t>
            </a:r>
            <a:r>
              <a:rPr lang="en-US" dirty="0">
                <a:latin typeface="+mj-lt"/>
              </a:rPr>
              <a:t> app = express();</a:t>
            </a:r>
          </a:p>
          <a:p>
            <a:r>
              <a:rPr lang="en-US" dirty="0" err="1">
                <a:latin typeface="+mj-lt"/>
              </a:rPr>
              <a:t>app.use</a:t>
            </a:r>
            <a:r>
              <a:rPr lang="en-US" dirty="0">
                <a:latin typeface="+mj-lt"/>
              </a:rPr>
              <a:t>(</a:t>
            </a:r>
            <a:r>
              <a:rPr lang="en-US" dirty="0" err="1">
                <a:latin typeface="+mj-lt"/>
              </a:rPr>
              <a:t>express.static</a:t>
            </a:r>
            <a:r>
              <a:rPr lang="en-US" dirty="0">
                <a:latin typeface="+mj-lt"/>
              </a:rPr>
              <a:t>(</a:t>
            </a:r>
            <a:r>
              <a:rPr lang="en-US" dirty="0" err="1">
                <a:latin typeface="+mj-lt"/>
              </a:rPr>
              <a:t>path.join</a:t>
            </a:r>
            <a:r>
              <a:rPr lang="en-US" dirty="0">
                <a:latin typeface="+mj-lt"/>
              </a:rPr>
              <a:t>(__</a:t>
            </a:r>
            <a:r>
              <a:rPr lang="en-US" dirty="0" err="1">
                <a:latin typeface="+mj-lt"/>
              </a:rPr>
              <a:t>dirname</a:t>
            </a:r>
            <a:r>
              <a:rPr lang="en-US" dirty="0">
                <a:latin typeface="+mj-lt"/>
              </a:rPr>
              <a:t>, 'public')));</a:t>
            </a:r>
          </a:p>
          <a:p>
            <a:endParaRPr lang="en-US" dirty="0">
              <a:latin typeface="+mj-lt"/>
            </a:endParaRPr>
          </a:p>
          <a:p>
            <a:r>
              <a:rPr lang="en-US" dirty="0">
                <a:latin typeface="+mj-lt"/>
              </a:rPr>
              <a:t>//is necessary for parsing POST request</a:t>
            </a:r>
          </a:p>
          <a:p>
            <a:r>
              <a:rPr lang="en-US" dirty="0" err="1">
                <a:latin typeface="+mj-lt"/>
              </a:rPr>
              <a:t>app.use</a:t>
            </a:r>
            <a:r>
              <a:rPr lang="en-US" dirty="0">
                <a:latin typeface="+mj-lt"/>
              </a:rPr>
              <a:t>(</a:t>
            </a:r>
            <a:r>
              <a:rPr lang="en-US" dirty="0" err="1">
                <a:latin typeface="+mj-lt"/>
              </a:rPr>
              <a:t>bodyParser.json</a:t>
            </a:r>
            <a:r>
              <a:rPr lang="en-US" dirty="0">
                <a:latin typeface="+mj-lt"/>
              </a:rPr>
              <a:t>());</a:t>
            </a:r>
          </a:p>
          <a:p>
            <a:r>
              <a:rPr lang="en-US" dirty="0" err="1">
                <a:latin typeface="+mj-lt"/>
              </a:rPr>
              <a:t>app.use</a:t>
            </a:r>
            <a:r>
              <a:rPr lang="en-US" dirty="0">
                <a:latin typeface="+mj-lt"/>
              </a:rPr>
              <a:t>(</a:t>
            </a:r>
            <a:r>
              <a:rPr lang="en-US" dirty="0" err="1">
                <a:latin typeface="+mj-lt"/>
              </a:rPr>
              <a:t>bodyParser.urlencoded</a:t>
            </a:r>
            <a:r>
              <a:rPr lang="en-US" dirty="0">
                <a:latin typeface="+mj-lt"/>
              </a:rPr>
              <a:t>({ extended: true }));</a:t>
            </a:r>
          </a:p>
          <a:p>
            <a:endParaRPr lang="en-US" dirty="0">
              <a:latin typeface="+mj-lt"/>
            </a:endParaRPr>
          </a:p>
          <a:p>
            <a:r>
              <a:rPr lang="en-US" dirty="0" err="1">
                <a:latin typeface="+mj-lt"/>
              </a:rPr>
              <a:t>app.listen</a:t>
            </a:r>
            <a:r>
              <a:rPr lang="en-US" dirty="0">
                <a:latin typeface="+mj-lt"/>
              </a:rPr>
              <a:t>(3000);</a:t>
            </a:r>
          </a:p>
          <a:p>
            <a:endParaRPr lang="en-US" dirty="0">
              <a:latin typeface="+mj-lt"/>
            </a:endParaRPr>
          </a:p>
        </p:txBody>
      </p:sp>
    </p:spTree>
    <p:extLst>
      <p:ext uri="{BB962C8B-B14F-4D97-AF65-F5344CB8AC3E}">
        <p14:creationId xmlns:p14="http://schemas.microsoft.com/office/powerpoint/2010/main" val="1016081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52963" y="479252"/>
            <a:ext cx="4265186" cy="2139553"/>
          </a:xfrm>
        </p:spPr>
        <p:txBody>
          <a:bodyPr>
            <a:noAutofit/>
          </a:bodyPr>
          <a:lstStyle/>
          <a:p>
            <a:r>
              <a:rPr lang="en-US" dirty="0">
                <a:latin typeface="+mj-lt"/>
              </a:rPr>
              <a:t>Now, we create index.html file in the ‘public’ directory. It will be the main page where we will place our calendar. Here is the content of this file:</a:t>
            </a:r>
          </a:p>
          <a:p>
            <a:endParaRPr lang="en-US" dirty="0">
              <a:latin typeface="+mj-lt"/>
            </a:endParaRPr>
          </a:p>
          <a:p>
            <a:r>
              <a:rPr lang="en-US" dirty="0">
                <a:latin typeface="+mj-lt"/>
              </a:rPr>
              <a:t>&lt;!</a:t>
            </a:r>
            <a:r>
              <a:rPr lang="en-US" dirty="0" err="1">
                <a:latin typeface="+mj-lt"/>
              </a:rPr>
              <a:t>doctype</a:t>
            </a:r>
            <a:r>
              <a:rPr lang="en-US" dirty="0">
                <a:latin typeface="+mj-lt"/>
              </a:rPr>
              <a:t> html&gt;</a:t>
            </a:r>
          </a:p>
          <a:p>
            <a:r>
              <a:rPr lang="en-US" dirty="0">
                <a:latin typeface="+mj-lt"/>
              </a:rPr>
              <a:t>&lt;head&gt;</a:t>
            </a:r>
          </a:p>
          <a:p>
            <a:r>
              <a:rPr lang="en-US" dirty="0">
                <a:latin typeface="+mj-lt"/>
              </a:rPr>
              <a:t>    &lt;meta content="text/html; charset=utf-8"&gt;</a:t>
            </a:r>
          </a:p>
          <a:p>
            <a:r>
              <a:rPr lang="en-US" dirty="0">
                <a:latin typeface="+mj-lt"/>
              </a:rPr>
              <a:t>    &lt;script </a:t>
            </a:r>
            <a:r>
              <a:rPr lang="en-US" dirty="0" err="1">
                <a:latin typeface="+mj-lt"/>
              </a:rPr>
              <a:t>src</a:t>
            </a:r>
            <a:r>
              <a:rPr lang="en-US" dirty="0">
                <a:latin typeface="+mj-lt"/>
              </a:rPr>
              <a:t>="codebase/dhtmlxscheduler.js" &gt;&lt;/script&gt;</a:t>
            </a:r>
          </a:p>
          <a:p>
            <a:r>
              <a:rPr lang="en-US" dirty="0">
                <a:latin typeface="+mj-lt"/>
              </a:rPr>
              <a:t>    &lt;link </a:t>
            </a:r>
            <a:r>
              <a:rPr lang="en-US" dirty="0" err="1">
                <a:latin typeface="+mj-lt"/>
              </a:rPr>
              <a:t>rel</a:t>
            </a:r>
            <a:r>
              <a:rPr lang="en-US" dirty="0">
                <a:latin typeface="+mj-lt"/>
              </a:rPr>
              <a:t>="</a:t>
            </a:r>
            <a:r>
              <a:rPr lang="en-US" dirty="0" err="1">
                <a:latin typeface="+mj-lt"/>
              </a:rPr>
              <a:t>stylesheet</a:t>
            </a:r>
            <a:r>
              <a:rPr lang="en-US" dirty="0">
                <a:latin typeface="+mj-lt"/>
              </a:rPr>
              <a:t>" </a:t>
            </a:r>
            <a:r>
              <a:rPr lang="en-US" dirty="0" err="1">
                <a:latin typeface="+mj-lt"/>
              </a:rPr>
              <a:t>href</a:t>
            </a:r>
            <a:r>
              <a:rPr lang="en-US" dirty="0">
                <a:latin typeface="+mj-lt"/>
              </a:rPr>
              <a:t>="codebase/dhtmlxscheduler.css"&gt;</a:t>
            </a:r>
          </a:p>
          <a:p>
            <a:r>
              <a:rPr lang="en-US" dirty="0">
                <a:latin typeface="+mj-lt"/>
              </a:rPr>
              <a:t>    &lt;style type="text/</a:t>
            </a:r>
            <a:r>
              <a:rPr lang="en-US" dirty="0" err="1">
                <a:latin typeface="+mj-lt"/>
              </a:rPr>
              <a:t>css</a:t>
            </a:r>
            <a:r>
              <a:rPr lang="en-US" dirty="0">
                <a:latin typeface="+mj-lt"/>
              </a:rPr>
              <a:t>" media="screen"&gt;</a:t>
            </a:r>
          </a:p>
          <a:p>
            <a:r>
              <a:rPr lang="en-US" dirty="0">
                <a:latin typeface="+mj-lt"/>
              </a:rPr>
              <a:t>        html, body{</a:t>
            </a:r>
          </a:p>
          <a:p>
            <a:r>
              <a:rPr lang="en-US" dirty="0">
                <a:latin typeface="+mj-lt"/>
              </a:rPr>
              <a:t>            margin:0px;</a:t>
            </a:r>
          </a:p>
          <a:p>
            <a:r>
              <a:rPr lang="en-US" dirty="0">
                <a:latin typeface="+mj-lt"/>
              </a:rPr>
              <a:t>            padding:0px;</a:t>
            </a:r>
          </a:p>
          <a:p>
            <a:r>
              <a:rPr lang="en-US" dirty="0">
                <a:latin typeface="+mj-lt"/>
              </a:rPr>
              <a:t>            height:100%;</a:t>
            </a:r>
          </a:p>
          <a:p>
            <a:r>
              <a:rPr lang="en-US" dirty="0">
                <a:latin typeface="+mj-lt"/>
              </a:rPr>
              <a:t>            </a:t>
            </a:r>
            <a:r>
              <a:rPr lang="en-US" dirty="0" err="1">
                <a:latin typeface="+mj-lt"/>
              </a:rPr>
              <a:t>overflow:hidden</a:t>
            </a:r>
            <a:r>
              <a:rPr lang="en-US" dirty="0">
                <a:latin typeface="+mj-lt"/>
              </a:rPr>
              <a:t>;</a:t>
            </a:r>
          </a:p>
          <a:p>
            <a:r>
              <a:rPr lang="en-US" dirty="0">
                <a:latin typeface="+mj-lt"/>
              </a:rPr>
              <a:t>        }  </a:t>
            </a:r>
          </a:p>
          <a:p>
            <a:r>
              <a:rPr lang="en-US" dirty="0">
                <a:latin typeface="+mj-lt"/>
              </a:rPr>
              <a:t>    &lt;/style&gt;</a:t>
            </a:r>
          </a:p>
          <a:p>
            <a:r>
              <a:rPr lang="en-US" dirty="0">
                <a:latin typeface="+mj-lt"/>
              </a:rPr>
              <a:t>&lt;/head&gt;</a:t>
            </a:r>
          </a:p>
          <a:p>
            <a:endParaRPr lang="en-US" dirty="0">
              <a:latin typeface="+mj-lt"/>
            </a:endParaRPr>
          </a:p>
          <a:p>
            <a:endParaRPr lang="en-US" dirty="0">
              <a:latin typeface="+mj-lt"/>
            </a:endParaRPr>
          </a:p>
        </p:txBody>
      </p:sp>
    </p:spTree>
    <p:extLst>
      <p:ext uri="{BB962C8B-B14F-4D97-AF65-F5344CB8AC3E}">
        <p14:creationId xmlns:p14="http://schemas.microsoft.com/office/powerpoint/2010/main" val="2634889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93639" y="420638"/>
            <a:ext cx="4265186" cy="2139553"/>
          </a:xfrm>
        </p:spPr>
        <p:txBody>
          <a:bodyPr>
            <a:noAutofit/>
          </a:bodyPr>
          <a:lstStyle/>
          <a:p>
            <a:r>
              <a:rPr lang="en-US" dirty="0">
                <a:latin typeface="+mj-lt"/>
              </a:rPr>
              <a:t>&lt;script type="text/</a:t>
            </a:r>
            <a:r>
              <a:rPr lang="en-US" dirty="0" err="1">
                <a:latin typeface="+mj-lt"/>
              </a:rPr>
              <a:t>javascript</a:t>
            </a:r>
            <a:r>
              <a:rPr lang="en-US" dirty="0">
                <a:latin typeface="+mj-lt"/>
              </a:rPr>
              <a:t>" charset="utf-8"&gt;</a:t>
            </a:r>
          </a:p>
          <a:p>
            <a:r>
              <a:rPr lang="en-US" dirty="0">
                <a:latin typeface="+mj-lt"/>
              </a:rPr>
              <a:t>    function </a:t>
            </a:r>
            <a:r>
              <a:rPr lang="en-US" dirty="0" err="1">
                <a:latin typeface="+mj-lt"/>
              </a:rPr>
              <a:t>init</a:t>
            </a:r>
            <a:r>
              <a:rPr lang="en-US" dirty="0">
                <a:latin typeface="+mj-lt"/>
              </a:rPr>
              <a:t>() {</a:t>
            </a:r>
          </a:p>
          <a:p>
            <a:r>
              <a:rPr lang="en-US" dirty="0">
                <a:latin typeface="+mj-lt"/>
              </a:rPr>
              <a:t>        </a:t>
            </a:r>
            <a:r>
              <a:rPr lang="en-US" dirty="0" err="1">
                <a:latin typeface="+mj-lt"/>
              </a:rPr>
              <a:t>scheduler.init</a:t>
            </a:r>
            <a:r>
              <a:rPr lang="en-US" dirty="0">
                <a:latin typeface="+mj-lt"/>
              </a:rPr>
              <a:t>('</a:t>
            </a:r>
            <a:r>
              <a:rPr lang="en-US" dirty="0" err="1">
                <a:latin typeface="+mj-lt"/>
              </a:rPr>
              <a:t>scheduler_here',new</a:t>
            </a:r>
            <a:r>
              <a:rPr lang="en-US" dirty="0">
                <a:latin typeface="+mj-lt"/>
              </a:rPr>
              <a:t> Date(2018,8,4),"month");</a:t>
            </a:r>
          </a:p>
          <a:p>
            <a:r>
              <a:rPr lang="en-US" dirty="0">
                <a:latin typeface="+mj-lt"/>
              </a:rPr>
              <a:t>    }</a:t>
            </a:r>
          </a:p>
          <a:p>
            <a:r>
              <a:rPr lang="en-US" dirty="0">
                <a:latin typeface="+mj-lt"/>
              </a:rPr>
              <a:t>&lt;/script&gt;</a:t>
            </a:r>
          </a:p>
          <a:p>
            <a:endParaRPr lang="en-US" dirty="0">
              <a:latin typeface="+mj-lt"/>
            </a:endParaRPr>
          </a:p>
          <a:p>
            <a:r>
              <a:rPr lang="en-US" dirty="0">
                <a:latin typeface="+mj-lt"/>
              </a:rPr>
              <a:t>&lt;body </a:t>
            </a:r>
            <a:r>
              <a:rPr lang="en-US" dirty="0" err="1">
                <a:latin typeface="+mj-lt"/>
              </a:rPr>
              <a:t>onload</a:t>
            </a:r>
            <a:r>
              <a:rPr lang="en-US" dirty="0">
                <a:latin typeface="+mj-lt"/>
              </a:rPr>
              <a:t>="</a:t>
            </a:r>
            <a:r>
              <a:rPr lang="en-US" dirty="0" err="1">
                <a:latin typeface="+mj-lt"/>
              </a:rPr>
              <a:t>init</a:t>
            </a:r>
            <a:r>
              <a:rPr lang="en-US" dirty="0">
                <a:latin typeface="+mj-lt"/>
              </a:rPr>
              <a:t>();"&gt;</a:t>
            </a:r>
          </a:p>
          <a:p>
            <a:r>
              <a:rPr lang="en-US" dirty="0">
                <a:latin typeface="+mj-lt"/>
              </a:rPr>
              <a:t>    &lt;div id="</a:t>
            </a:r>
            <a:r>
              <a:rPr lang="en-US" dirty="0" err="1">
                <a:latin typeface="+mj-lt"/>
              </a:rPr>
              <a:t>scheduler_here</a:t>
            </a:r>
            <a:r>
              <a:rPr lang="en-US" dirty="0">
                <a:latin typeface="+mj-lt"/>
              </a:rPr>
              <a:t>" class="</a:t>
            </a:r>
            <a:r>
              <a:rPr lang="en-US" dirty="0" err="1">
                <a:latin typeface="+mj-lt"/>
              </a:rPr>
              <a:t>dhx_cal_container</a:t>
            </a:r>
            <a:r>
              <a:rPr lang="en-US" dirty="0">
                <a:latin typeface="+mj-lt"/>
              </a:rPr>
              <a:t>" style='width:100%; height:100%;'&gt;</a:t>
            </a:r>
          </a:p>
          <a:p>
            <a:r>
              <a:rPr lang="en-US" dirty="0">
                <a:latin typeface="+mj-lt"/>
              </a:rPr>
              <a:t>        &lt;div class="</a:t>
            </a:r>
            <a:r>
              <a:rPr lang="en-US" dirty="0" err="1">
                <a:latin typeface="+mj-lt"/>
              </a:rPr>
              <a:t>dhx_cal_navline</a:t>
            </a:r>
            <a:r>
              <a:rPr lang="en-US" dirty="0">
                <a:latin typeface="+mj-lt"/>
              </a:rPr>
              <a:t>"&gt;</a:t>
            </a:r>
          </a:p>
          <a:p>
            <a:r>
              <a:rPr lang="en-US" dirty="0">
                <a:latin typeface="+mj-lt"/>
              </a:rPr>
              <a:t>            &lt;div class="</a:t>
            </a:r>
            <a:r>
              <a:rPr lang="en-US" dirty="0" err="1">
                <a:latin typeface="+mj-lt"/>
              </a:rPr>
              <a:t>dhx_cal_prev_button</a:t>
            </a:r>
            <a:r>
              <a:rPr lang="en-US" dirty="0">
                <a:latin typeface="+mj-lt"/>
              </a:rPr>
              <a:t>"&gt;&amp;</a:t>
            </a:r>
            <a:r>
              <a:rPr lang="en-US" dirty="0" err="1">
                <a:latin typeface="+mj-lt"/>
              </a:rPr>
              <a:t>nbsp</a:t>
            </a:r>
            <a:r>
              <a:rPr lang="en-US" dirty="0">
                <a:latin typeface="+mj-lt"/>
              </a:rPr>
              <a:t>;&lt;/div&gt;</a:t>
            </a:r>
          </a:p>
          <a:p>
            <a:r>
              <a:rPr lang="en-US" dirty="0">
                <a:latin typeface="+mj-lt"/>
              </a:rPr>
              <a:t>            &lt;div class="</a:t>
            </a:r>
            <a:r>
              <a:rPr lang="en-US" dirty="0" err="1">
                <a:latin typeface="+mj-lt"/>
              </a:rPr>
              <a:t>dhx_cal_next_button</a:t>
            </a:r>
            <a:r>
              <a:rPr lang="en-US" dirty="0">
                <a:latin typeface="+mj-lt"/>
              </a:rPr>
              <a:t>"&gt;&amp;</a:t>
            </a:r>
            <a:r>
              <a:rPr lang="en-US" dirty="0" err="1">
                <a:latin typeface="+mj-lt"/>
              </a:rPr>
              <a:t>nbsp</a:t>
            </a:r>
            <a:r>
              <a:rPr lang="en-US" dirty="0">
                <a:latin typeface="+mj-lt"/>
              </a:rPr>
              <a:t>;&lt;/div&gt;</a:t>
            </a:r>
          </a:p>
          <a:p>
            <a:r>
              <a:rPr lang="en-US" dirty="0">
                <a:latin typeface="+mj-lt"/>
              </a:rPr>
              <a:t>            &lt;div</a:t>
            </a:r>
          </a:p>
        </p:txBody>
      </p:sp>
    </p:spTree>
    <p:extLst>
      <p:ext uri="{BB962C8B-B14F-4D97-AF65-F5344CB8AC3E}">
        <p14:creationId xmlns:p14="http://schemas.microsoft.com/office/powerpoint/2010/main" val="573109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29517" y="784053"/>
            <a:ext cx="4265186" cy="2139553"/>
          </a:xfrm>
        </p:spPr>
        <p:txBody>
          <a:bodyPr>
            <a:noAutofit/>
          </a:bodyPr>
          <a:lstStyle/>
          <a:p>
            <a:r>
              <a:rPr lang="en-US" dirty="0">
                <a:latin typeface="+mj-lt"/>
              </a:rPr>
              <a:t>class="</a:t>
            </a:r>
            <a:r>
              <a:rPr lang="en-US" dirty="0" err="1">
                <a:latin typeface="+mj-lt"/>
              </a:rPr>
              <a:t>dhx_cal_today_button</a:t>
            </a:r>
            <a:r>
              <a:rPr lang="en-US" dirty="0">
                <a:latin typeface="+mj-lt"/>
              </a:rPr>
              <a:t>"&gt;&lt;/div&gt;</a:t>
            </a:r>
          </a:p>
          <a:p>
            <a:r>
              <a:rPr lang="en-US" dirty="0">
                <a:latin typeface="+mj-lt"/>
              </a:rPr>
              <a:t>            &lt;div class="</a:t>
            </a:r>
            <a:r>
              <a:rPr lang="en-US" dirty="0" err="1">
                <a:latin typeface="+mj-lt"/>
              </a:rPr>
              <a:t>dhx_cal_date</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day_tab</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week_tab</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month_tab</a:t>
            </a:r>
            <a:r>
              <a:rPr lang="en-US" dirty="0">
                <a:latin typeface="+mj-lt"/>
              </a:rPr>
              <a:t>"&gt;&lt;/div&gt;</a:t>
            </a:r>
          </a:p>
          <a:p>
            <a:r>
              <a:rPr lang="en-US" dirty="0">
                <a:latin typeface="+mj-lt"/>
              </a:rPr>
              <a:t>        &lt;/div&gt;</a:t>
            </a:r>
          </a:p>
          <a:p>
            <a:r>
              <a:rPr lang="en-US" dirty="0">
                <a:latin typeface="+mj-lt"/>
              </a:rPr>
              <a:t>        &lt;div class="</a:t>
            </a:r>
            <a:r>
              <a:rPr lang="en-US" dirty="0" err="1">
                <a:latin typeface="+mj-lt"/>
              </a:rPr>
              <a:t>dhx_cal_header</a:t>
            </a:r>
            <a:r>
              <a:rPr lang="en-US" dirty="0">
                <a:latin typeface="+mj-lt"/>
              </a:rPr>
              <a:t>"&gt;</a:t>
            </a:r>
          </a:p>
          <a:p>
            <a:r>
              <a:rPr lang="en-US" dirty="0">
                <a:latin typeface="+mj-lt"/>
              </a:rPr>
              <a:t>        &lt;/div&gt;</a:t>
            </a:r>
          </a:p>
          <a:p>
            <a:r>
              <a:rPr lang="en-US" dirty="0">
                <a:latin typeface="+mj-lt"/>
              </a:rPr>
              <a:t>        &lt;div class="</a:t>
            </a:r>
            <a:r>
              <a:rPr lang="en-US" dirty="0" err="1">
                <a:latin typeface="+mj-lt"/>
              </a:rPr>
              <a:t>dhx_cal_data</a:t>
            </a:r>
            <a:r>
              <a:rPr lang="en-US" dirty="0">
                <a:latin typeface="+mj-lt"/>
              </a:rPr>
              <a:t>"&gt;</a:t>
            </a:r>
          </a:p>
          <a:p>
            <a:r>
              <a:rPr lang="en-US" dirty="0">
                <a:latin typeface="+mj-lt"/>
              </a:rPr>
              <a:t>        &lt;/div&gt;</a:t>
            </a:r>
          </a:p>
          <a:p>
            <a:r>
              <a:rPr lang="en-US" dirty="0">
                <a:latin typeface="+mj-lt"/>
              </a:rPr>
              <a:t>    &lt;/div&gt;</a:t>
            </a:r>
          </a:p>
          <a:p>
            <a:r>
              <a:rPr lang="en-US" dirty="0">
                <a:latin typeface="+mj-lt"/>
              </a:rPr>
              <a:t>&lt;/body&gt;</a:t>
            </a:r>
          </a:p>
          <a:p>
            <a:r>
              <a:rPr lang="en-US" dirty="0">
                <a:latin typeface="+mj-lt"/>
              </a:rPr>
              <a:t>This is the basic HTML code needed for working with </a:t>
            </a:r>
            <a:r>
              <a:rPr lang="en-US" dirty="0" err="1">
                <a:latin typeface="+mj-lt"/>
              </a:rPr>
              <a:t>dhtmlxScheduler</a:t>
            </a:r>
            <a:r>
              <a:rPr lang="en-US" dirty="0">
                <a:latin typeface="+mj-lt"/>
              </a:rPr>
              <a:t>.</a:t>
            </a:r>
          </a:p>
          <a:p>
            <a:endParaRPr lang="en-US" dirty="0">
              <a:latin typeface="+mj-lt"/>
            </a:endParaRPr>
          </a:p>
          <a:p>
            <a:endParaRPr lang="en-US" dirty="0">
              <a:latin typeface="+mj-lt"/>
            </a:endParaRPr>
          </a:p>
        </p:txBody>
      </p:sp>
    </p:spTree>
    <p:extLst>
      <p:ext uri="{BB962C8B-B14F-4D97-AF65-F5344CB8AC3E}">
        <p14:creationId xmlns:p14="http://schemas.microsoft.com/office/powerpoint/2010/main" val="392470505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1214</Words>
  <Application>Microsoft Office PowerPoint</Application>
  <PresentationFormat>On-screen Show (16:9)</PresentationFormat>
  <Paragraphs>180</Paragraphs>
  <Slides>18</Slides>
  <Notes>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Simple Light</vt:lpstr>
      <vt:lpstr>PowerPoint Presentation</vt:lpstr>
      <vt:lpstr>Back-end Development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neerajballikura@gmail.com</cp:lastModifiedBy>
  <cp:revision>10</cp:revision>
  <dcterms:created xsi:type="dcterms:W3CDTF">2020-08-12T13:21:46Z</dcterms:created>
  <dcterms:modified xsi:type="dcterms:W3CDTF">2023-04-29T08:07:44Z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4da82833baf24e40bdd7f4699616847f</vt:lpwstr>
  </property>
</Properties>
</file>